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8"/>
  </p:notesMasterIdLst>
  <p:sldIdLst>
    <p:sldId id="256" r:id="rId2"/>
    <p:sldId id="259" r:id="rId3"/>
    <p:sldId id="296" r:id="rId4"/>
    <p:sldId id="302" r:id="rId5"/>
    <p:sldId id="303" r:id="rId6"/>
    <p:sldId id="262" r:id="rId7"/>
  </p:sldIdLst>
  <p:sldSz cx="9144000" cy="5143500" type="screen16x9"/>
  <p:notesSz cx="6858000" cy="9144000"/>
  <p:embeddedFontLst>
    <p:embeddedFont>
      <p:font typeface="Sniglet" panose="020B0604020202020204" pitchFamily="34" charset="0"/>
      <p:regular r:id="rId9"/>
    </p:embeddedFont>
    <p:embeddedFont>
      <p:font typeface="Walter Turncoat" panose="020B0604020202020204" pitchFamily="3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stin Pierce" initials="DP" lastIdx="2" clrIdx="0"/>
  <p:cmAuthor id="2" name="Matthew Andrade" initials="MA" lastIdx="33" clrIdx="1">
    <p:extLst>
      <p:ext uri="{19B8F6BF-5375-455C-9EA6-DF929625EA0E}">
        <p15:presenceInfo xmlns:p15="http://schemas.microsoft.com/office/powerpoint/2012/main" userId="54597ddc4434c6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B"/>
    <a:srgbClr val="13D353"/>
    <a:srgbClr val="FF311E"/>
    <a:srgbClr val="EE1231"/>
    <a:srgbClr val="09AEE9"/>
    <a:srgbClr val="00FF0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4A3FB39-07F1-4D3D-9066-11DBD61EEE63}">
  <a:tblStyle styleId="{E4A3FB39-07F1-4D3D-9066-11DBD61EEE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1429"/>
  </p:normalViewPr>
  <p:slideViewPr>
    <p:cSldViewPr snapToGrid="0">
      <p:cViewPr varScale="1">
        <p:scale>
          <a:sx n="143" d="100"/>
          <a:sy n="143" d="100"/>
        </p:scale>
        <p:origin x="200" y="2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13424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0900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7918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9808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4739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9130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6601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92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  <p:sldLayoutId id="2147483658" r:id="rId4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887382" y="536361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 err="1"/>
              <a:t>Solarnity</a:t>
            </a:r>
            <a:br>
              <a:rPr lang="en-GB" sz="5000" dirty="0"/>
            </a:br>
            <a:r>
              <a:rPr lang="en" sz="3200" dirty="0"/>
              <a:t>Venture Capital Outreach</a:t>
            </a:r>
            <a:endParaRPr sz="3200" dirty="0"/>
          </a:p>
        </p:txBody>
      </p:sp>
      <p:sp>
        <p:nvSpPr>
          <p:cNvPr id="4" name="Shape 38">
            <a:extLst>
              <a:ext uri="{FF2B5EF4-FFF2-40B4-BE49-F238E27FC236}">
                <a16:creationId xmlns:a16="http://schemas.microsoft.com/office/drawing/2014/main" id="{64C4AD5A-707E-624E-8255-8C9125BB0D1C}"/>
              </a:ext>
            </a:extLst>
          </p:cNvPr>
          <p:cNvSpPr txBox="1">
            <a:spLocks/>
          </p:cNvSpPr>
          <p:nvPr/>
        </p:nvSpPr>
        <p:spPr>
          <a:xfrm>
            <a:off x="685800" y="2571750"/>
            <a:ext cx="77724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r>
              <a:rPr lang="en-CA" sz="3000" dirty="0"/>
              <a:t>Allen Wazny | A Framework</a:t>
            </a:r>
          </a:p>
          <a:p>
            <a:r>
              <a:rPr lang="en-CA" sz="3000" dirty="0"/>
              <a:t>6 July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2928445" y="2321080"/>
            <a:ext cx="2786207" cy="7338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Sniglet" panose="020B0604020202020204" charset="0"/>
                <a:ea typeface="Walter Turncoat" panose="020B0604020202020204" charset="0"/>
              </a:rPr>
              <a:t>Outreach Workflows</a:t>
            </a:r>
            <a:endParaRPr dirty="0">
              <a:latin typeface="Sniglet" panose="020B0604020202020204" charset="0"/>
              <a:ea typeface="Walter Turncoat" panose="020B0604020202020204" charset="0"/>
            </a:endParaRPr>
          </a:p>
        </p:txBody>
      </p:sp>
      <p:sp>
        <p:nvSpPr>
          <p:cNvPr id="8" name="Shape 398"/>
          <p:cNvSpPr/>
          <p:nvPr/>
        </p:nvSpPr>
        <p:spPr>
          <a:xfrm>
            <a:off x="2792582" y="2212907"/>
            <a:ext cx="3108059" cy="761641"/>
          </a:xfrm>
          <a:custGeom>
            <a:avLst/>
            <a:gdLst/>
            <a:ahLst/>
            <a:cxnLst/>
            <a:rect l="0" t="0" r="0" b="0"/>
            <a:pathLst>
              <a:path w="71886" h="68584" extrusionOk="0">
                <a:moveTo>
                  <a:pt x="48962" y="1604"/>
                </a:moveTo>
                <a:lnTo>
                  <a:pt x="48679" y="1698"/>
                </a:lnTo>
                <a:lnTo>
                  <a:pt x="49811" y="1698"/>
                </a:lnTo>
                <a:lnTo>
                  <a:pt x="48962" y="1793"/>
                </a:lnTo>
                <a:lnTo>
                  <a:pt x="47924" y="1698"/>
                </a:lnTo>
                <a:lnTo>
                  <a:pt x="46980" y="1698"/>
                </a:lnTo>
                <a:lnTo>
                  <a:pt x="47452" y="1604"/>
                </a:lnTo>
                <a:close/>
                <a:moveTo>
                  <a:pt x="23773" y="1793"/>
                </a:moveTo>
                <a:lnTo>
                  <a:pt x="22547" y="1887"/>
                </a:lnTo>
                <a:lnTo>
                  <a:pt x="23113" y="1793"/>
                </a:lnTo>
                <a:close/>
                <a:moveTo>
                  <a:pt x="50471" y="1793"/>
                </a:moveTo>
                <a:lnTo>
                  <a:pt x="50660" y="1887"/>
                </a:lnTo>
                <a:lnTo>
                  <a:pt x="48301" y="1981"/>
                </a:lnTo>
                <a:lnTo>
                  <a:pt x="50471" y="1793"/>
                </a:lnTo>
                <a:close/>
                <a:moveTo>
                  <a:pt x="41603" y="1887"/>
                </a:moveTo>
                <a:lnTo>
                  <a:pt x="41698" y="1981"/>
                </a:lnTo>
                <a:lnTo>
                  <a:pt x="39811" y="2076"/>
                </a:lnTo>
                <a:lnTo>
                  <a:pt x="41320" y="1887"/>
                </a:lnTo>
                <a:lnTo>
                  <a:pt x="41320" y="1887"/>
                </a:lnTo>
                <a:lnTo>
                  <a:pt x="40943" y="1981"/>
                </a:lnTo>
                <a:lnTo>
                  <a:pt x="41603" y="1887"/>
                </a:lnTo>
                <a:close/>
                <a:moveTo>
                  <a:pt x="61409" y="2301"/>
                </a:moveTo>
                <a:lnTo>
                  <a:pt x="60659" y="2359"/>
                </a:lnTo>
                <a:lnTo>
                  <a:pt x="59527" y="2453"/>
                </a:lnTo>
                <a:lnTo>
                  <a:pt x="61886" y="2453"/>
                </a:lnTo>
                <a:lnTo>
                  <a:pt x="61773" y="2378"/>
                </a:lnTo>
                <a:lnTo>
                  <a:pt x="61697" y="2359"/>
                </a:lnTo>
                <a:lnTo>
                  <a:pt x="61409" y="2301"/>
                </a:lnTo>
                <a:close/>
                <a:moveTo>
                  <a:pt x="4245" y="3113"/>
                </a:moveTo>
                <a:lnTo>
                  <a:pt x="4245" y="3113"/>
                </a:lnTo>
                <a:lnTo>
                  <a:pt x="4245" y="3113"/>
                </a:lnTo>
                <a:close/>
                <a:moveTo>
                  <a:pt x="15189" y="4151"/>
                </a:moveTo>
                <a:lnTo>
                  <a:pt x="14074" y="4337"/>
                </a:lnTo>
                <a:lnTo>
                  <a:pt x="15189" y="4151"/>
                </a:lnTo>
                <a:close/>
                <a:moveTo>
                  <a:pt x="67074" y="19245"/>
                </a:moveTo>
                <a:lnTo>
                  <a:pt x="67067" y="19277"/>
                </a:lnTo>
                <a:lnTo>
                  <a:pt x="67093" y="19490"/>
                </a:lnTo>
                <a:lnTo>
                  <a:pt x="67074" y="19245"/>
                </a:lnTo>
                <a:close/>
                <a:moveTo>
                  <a:pt x="67093" y="19490"/>
                </a:moveTo>
                <a:lnTo>
                  <a:pt x="67169" y="20472"/>
                </a:lnTo>
                <a:lnTo>
                  <a:pt x="67357" y="21604"/>
                </a:lnTo>
                <a:lnTo>
                  <a:pt x="67093" y="19490"/>
                </a:lnTo>
                <a:close/>
                <a:moveTo>
                  <a:pt x="71558" y="26891"/>
                </a:moveTo>
                <a:lnTo>
                  <a:pt x="71603" y="27358"/>
                </a:lnTo>
                <a:lnTo>
                  <a:pt x="71603" y="26981"/>
                </a:lnTo>
                <a:lnTo>
                  <a:pt x="71558" y="26891"/>
                </a:lnTo>
                <a:close/>
                <a:moveTo>
                  <a:pt x="64339" y="3113"/>
                </a:moveTo>
                <a:lnTo>
                  <a:pt x="64905" y="3396"/>
                </a:lnTo>
                <a:lnTo>
                  <a:pt x="65282" y="3774"/>
                </a:lnTo>
                <a:lnTo>
                  <a:pt x="65659" y="4245"/>
                </a:lnTo>
                <a:lnTo>
                  <a:pt x="65942" y="4717"/>
                </a:lnTo>
                <a:lnTo>
                  <a:pt x="66414" y="6132"/>
                </a:lnTo>
                <a:lnTo>
                  <a:pt x="67074" y="8208"/>
                </a:lnTo>
                <a:lnTo>
                  <a:pt x="66791" y="7547"/>
                </a:lnTo>
                <a:lnTo>
                  <a:pt x="66791" y="7830"/>
                </a:lnTo>
                <a:lnTo>
                  <a:pt x="66508" y="7642"/>
                </a:lnTo>
                <a:lnTo>
                  <a:pt x="66225" y="7547"/>
                </a:lnTo>
                <a:lnTo>
                  <a:pt x="66791" y="9717"/>
                </a:lnTo>
                <a:lnTo>
                  <a:pt x="67074" y="10943"/>
                </a:lnTo>
                <a:lnTo>
                  <a:pt x="67452" y="11981"/>
                </a:lnTo>
                <a:lnTo>
                  <a:pt x="67357" y="11981"/>
                </a:lnTo>
                <a:lnTo>
                  <a:pt x="67924" y="14623"/>
                </a:lnTo>
                <a:lnTo>
                  <a:pt x="68395" y="17264"/>
                </a:lnTo>
                <a:lnTo>
                  <a:pt x="68867" y="19905"/>
                </a:lnTo>
                <a:lnTo>
                  <a:pt x="69527" y="22736"/>
                </a:lnTo>
                <a:lnTo>
                  <a:pt x="69433" y="22170"/>
                </a:lnTo>
                <a:lnTo>
                  <a:pt x="69527" y="21698"/>
                </a:lnTo>
                <a:lnTo>
                  <a:pt x="69810" y="23868"/>
                </a:lnTo>
                <a:lnTo>
                  <a:pt x="69999" y="26037"/>
                </a:lnTo>
                <a:lnTo>
                  <a:pt x="69810" y="24056"/>
                </a:lnTo>
                <a:lnTo>
                  <a:pt x="69905" y="25754"/>
                </a:lnTo>
                <a:lnTo>
                  <a:pt x="70093" y="28773"/>
                </a:lnTo>
                <a:lnTo>
                  <a:pt x="70188" y="30754"/>
                </a:lnTo>
                <a:lnTo>
                  <a:pt x="70093" y="29811"/>
                </a:lnTo>
                <a:lnTo>
                  <a:pt x="69999" y="29151"/>
                </a:lnTo>
                <a:lnTo>
                  <a:pt x="69999" y="30566"/>
                </a:lnTo>
                <a:lnTo>
                  <a:pt x="70093" y="31226"/>
                </a:lnTo>
                <a:lnTo>
                  <a:pt x="70093" y="32452"/>
                </a:lnTo>
                <a:lnTo>
                  <a:pt x="69999" y="33962"/>
                </a:lnTo>
                <a:lnTo>
                  <a:pt x="69716" y="36981"/>
                </a:lnTo>
                <a:lnTo>
                  <a:pt x="69244" y="39999"/>
                </a:lnTo>
                <a:lnTo>
                  <a:pt x="68678" y="43018"/>
                </a:lnTo>
                <a:lnTo>
                  <a:pt x="68678" y="41226"/>
                </a:lnTo>
                <a:lnTo>
                  <a:pt x="68678" y="39433"/>
                </a:lnTo>
                <a:lnTo>
                  <a:pt x="68207" y="32452"/>
                </a:lnTo>
                <a:lnTo>
                  <a:pt x="67735" y="25754"/>
                </a:lnTo>
                <a:lnTo>
                  <a:pt x="67641" y="26320"/>
                </a:lnTo>
                <a:lnTo>
                  <a:pt x="67452" y="25000"/>
                </a:lnTo>
                <a:lnTo>
                  <a:pt x="67263" y="23679"/>
                </a:lnTo>
                <a:lnTo>
                  <a:pt x="67169" y="22264"/>
                </a:lnTo>
                <a:lnTo>
                  <a:pt x="67169" y="21038"/>
                </a:lnTo>
                <a:lnTo>
                  <a:pt x="67074" y="19905"/>
                </a:lnTo>
                <a:lnTo>
                  <a:pt x="66980" y="19622"/>
                </a:lnTo>
                <a:lnTo>
                  <a:pt x="67067" y="19277"/>
                </a:lnTo>
                <a:lnTo>
                  <a:pt x="66886" y="17830"/>
                </a:lnTo>
                <a:lnTo>
                  <a:pt x="66980" y="18962"/>
                </a:lnTo>
                <a:lnTo>
                  <a:pt x="66414" y="14434"/>
                </a:lnTo>
                <a:lnTo>
                  <a:pt x="66603" y="14811"/>
                </a:lnTo>
                <a:lnTo>
                  <a:pt x="66603" y="14623"/>
                </a:lnTo>
                <a:lnTo>
                  <a:pt x="66414" y="13113"/>
                </a:lnTo>
                <a:lnTo>
                  <a:pt x="66131" y="11321"/>
                </a:lnTo>
                <a:lnTo>
                  <a:pt x="66037" y="10849"/>
                </a:lnTo>
                <a:lnTo>
                  <a:pt x="65565" y="7264"/>
                </a:lnTo>
                <a:lnTo>
                  <a:pt x="64999" y="4811"/>
                </a:lnTo>
                <a:lnTo>
                  <a:pt x="64339" y="3113"/>
                </a:lnTo>
                <a:close/>
                <a:moveTo>
                  <a:pt x="69433" y="56131"/>
                </a:moveTo>
                <a:lnTo>
                  <a:pt x="69433" y="57169"/>
                </a:lnTo>
                <a:lnTo>
                  <a:pt x="69339" y="58112"/>
                </a:lnTo>
                <a:lnTo>
                  <a:pt x="69056" y="58867"/>
                </a:lnTo>
                <a:lnTo>
                  <a:pt x="68773" y="59527"/>
                </a:lnTo>
                <a:lnTo>
                  <a:pt x="68678" y="59622"/>
                </a:lnTo>
                <a:lnTo>
                  <a:pt x="68773" y="58773"/>
                </a:lnTo>
                <a:lnTo>
                  <a:pt x="69150" y="57452"/>
                </a:lnTo>
                <a:lnTo>
                  <a:pt x="69433" y="56131"/>
                </a:lnTo>
                <a:close/>
                <a:moveTo>
                  <a:pt x="62169" y="61508"/>
                </a:moveTo>
                <a:lnTo>
                  <a:pt x="61320" y="61697"/>
                </a:lnTo>
                <a:lnTo>
                  <a:pt x="61886" y="61508"/>
                </a:lnTo>
                <a:close/>
                <a:moveTo>
                  <a:pt x="56320" y="62357"/>
                </a:moveTo>
                <a:lnTo>
                  <a:pt x="54418" y="62578"/>
                </a:lnTo>
                <a:lnTo>
                  <a:pt x="54418" y="62578"/>
                </a:lnTo>
                <a:lnTo>
                  <a:pt x="54905" y="62546"/>
                </a:lnTo>
                <a:lnTo>
                  <a:pt x="56320" y="62357"/>
                </a:lnTo>
                <a:close/>
                <a:moveTo>
                  <a:pt x="54418" y="62578"/>
                </a:moveTo>
                <a:lnTo>
                  <a:pt x="53490" y="62640"/>
                </a:lnTo>
                <a:lnTo>
                  <a:pt x="52924" y="62735"/>
                </a:lnTo>
                <a:lnTo>
                  <a:pt x="52263" y="62829"/>
                </a:lnTo>
                <a:lnTo>
                  <a:pt x="54418" y="62578"/>
                </a:lnTo>
                <a:close/>
                <a:moveTo>
                  <a:pt x="48867" y="1793"/>
                </a:moveTo>
                <a:lnTo>
                  <a:pt x="48207" y="1981"/>
                </a:lnTo>
                <a:lnTo>
                  <a:pt x="46886" y="1981"/>
                </a:lnTo>
                <a:lnTo>
                  <a:pt x="49528" y="2076"/>
                </a:lnTo>
                <a:lnTo>
                  <a:pt x="52169" y="2076"/>
                </a:lnTo>
                <a:lnTo>
                  <a:pt x="48490" y="2264"/>
                </a:lnTo>
                <a:lnTo>
                  <a:pt x="48490" y="2264"/>
                </a:lnTo>
                <a:lnTo>
                  <a:pt x="53395" y="2170"/>
                </a:lnTo>
                <a:lnTo>
                  <a:pt x="52263" y="2264"/>
                </a:lnTo>
                <a:lnTo>
                  <a:pt x="51037" y="2359"/>
                </a:lnTo>
                <a:lnTo>
                  <a:pt x="52546" y="2453"/>
                </a:lnTo>
                <a:lnTo>
                  <a:pt x="50754" y="2453"/>
                </a:lnTo>
                <a:lnTo>
                  <a:pt x="50754" y="2547"/>
                </a:lnTo>
                <a:lnTo>
                  <a:pt x="51037" y="2547"/>
                </a:lnTo>
                <a:lnTo>
                  <a:pt x="51509" y="2642"/>
                </a:lnTo>
                <a:lnTo>
                  <a:pt x="50377" y="2736"/>
                </a:lnTo>
                <a:lnTo>
                  <a:pt x="54056" y="2642"/>
                </a:lnTo>
                <a:lnTo>
                  <a:pt x="53490" y="2642"/>
                </a:lnTo>
                <a:lnTo>
                  <a:pt x="53018" y="2453"/>
                </a:lnTo>
                <a:lnTo>
                  <a:pt x="53112" y="2359"/>
                </a:lnTo>
                <a:lnTo>
                  <a:pt x="54339" y="2359"/>
                </a:lnTo>
                <a:lnTo>
                  <a:pt x="55848" y="2453"/>
                </a:lnTo>
                <a:lnTo>
                  <a:pt x="55565" y="2547"/>
                </a:lnTo>
                <a:lnTo>
                  <a:pt x="57169" y="2642"/>
                </a:lnTo>
                <a:lnTo>
                  <a:pt x="57169" y="2642"/>
                </a:lnTo>
                <a:lnTo>
                  <a:pt x="57075" y="2547"/>
                </a:lnTo>
                <a:lnTo>
                  <a:pt x="57358" y="2359"/>
                </a:lnTo>
                <a:lnTo>
                  <a:pt x="58490" y="2264"/>
                </a:lnTo>
                <a:lnTo>
                  <a:pt x="60093" y="2170"/>
                </a:lnTo>
                <a:lnTo>
                  <a:pt x="61603" y="2264"/>
                </a:lnTo>
                <a:lnTo>
                  <a:pt x="61226" y="2264"/>
                </a:lnTo>
                <a:lnTo>
                  <a:pt x="61409" y="2301"/>
                </a:lnTo>
                <a:lnTo>
                  <a:pt x="61632" y="2284"/>
                </a:lnTo>
                <a:lnTo>
                  <a:pt x="61632" y="2284"/>
                </a:lnTo>
                <a:lnTo>
                  <a:pt x="61773" y="2378"/>
                </a:lnTo>
                <a:lnTo>
                  <a:pt x="62075" y="2453"/>
                </a:lnTo>
                <a:lnTo>
                  <a:pt x="62358" y="2736"/>
                </a:lnTo>
                <a:lnTo>
                  <a:pt x="62735" y="3208"/>
                </a:lnTo>
                <a:lnTo>
                  <a:pt x="63207" y="3774"/>
                </a:lnTo>
                <a:lnTo>
                  <a:pt x="63961" y="5189"/>
                </a:lnTo>
                <a:lnTo>
                  <a:pt x="64339" y="5944"/>
                </a:lnTo>
                <a:lnTo>
                  <a:pt x="64622" y="6698"/>
                </a:lnTo>
                <a:lnTo>
                  <a:pt x="65093" y="8491"/>
                </a:lnTo>
                <a:lnTo>
                  <a:pt x="65471" y="10472"/>
                </a:lnTo>
                <a:lnTo>
                  <a:pt x="65754" y="12547"/>
                </a:lnTo>
                <a:lnTo>
                  <a:pt x="65848" y="14623"/>
                </a:lnTo>
                <a:lnTo>
                  <a:pt x="65942" y="16792"/>
                </a:lnTo>
                <a:lnTo>
                  <a:pt x="66131" y="20660"/>
                </a:lnTo>
                <a:lnTo>
                  <a:pt x="66225" y="20283"/>
                </a:lnTo>
                <a:lnTo>
                  <a:pt x="66603" y="23019"/>
                </a:lnTo>
                <a:lnTo>
                  <a:pt x="66791" y="25000"/>
                </a:lnTo>
                <a:lnTo>
                  <a:pt x="66791" y="25660"/>
                </a:lnTo>
                <a:lnTo>
                  <a:pt x="66791" y="25849"/>
                </a:lnTo>
                <a:lnTo>
                  <a:pt x="66697" y="25943"/>
                </a:lnTo>
                <a:lnTo>
                  <a:pt x="66508" y="24905"/>
                </a:lnTo>
                <a:lnTo>
                  <a:pt x="66508" y="25566"/>
                </a:lnTo>
                <a:lnTo>
                  <a:pt x="66508" y="26792"/>
                </a:lnTo>
                <a:lnTo>
                  <a:pt x="67169" y="33490"/>
                </a:lnTo>
                <a:lnTo>
                  <a:pt x="67546" y="36698"/>
                </a:lnTo>
                <a:lnTo>
                  <a:pt x="67735" y="40188"/>
                </a:lnTo>
                <a:lnTo>
                  <a:pt x="67357" y="38867"/>
                </a:lnTo>
                <a:lnTo>
                  <a:pt x="67263" y="38584"/>
                </a:lnTo>
                <a:lnTo>
                  <a:pt x="67263" y="38679"/>
                </a:lnTo>
                <a:lnTo>
                  <a:pt x="67263" y="39339"/>
                </a:lnTo>
                <a:lnTo>
                  <a:pt x="67357" y="40660"/>
                </a:lnTo>
                <a:lnTo>
                  <a:pt x="67641" y="43962"/>
                </a:lnTo>
                <a:lnTo>
                  <a:pt x="67829" y="46226"/>
                </a:lnTo>
                <a:lnTo>
                  <a:pt x="67924" y="46980"/>
                </a:lnTo>
                <a:lnTo>
                  <a:pt x="67169" y="50943"/>
                </a:lnTo>
                <a:lnTo>
                  <a:pt x="66886" y="52829"/>
                </a:lnTo>
                <a:lnTo>
                  <a:pt x="66791" y="54716"/>
                </a:lnTo>
                <a:lnTo>
                  <a:pt x="66791" y="54810"/>
                </a:lnTo>
                <a:lnTo>
                  <a:pt x="66980" y="55376"/>
                </a:lnTo>
                <a:lnTo>
                  <a:pt x="67169" y="56980"/>
                </a:lnTo>
                <a:lnTo>
                  <a:pt x="67263" y="58395"/>
                </a:lnTo>
                <a:lnTo>
                  <a:pt x="66980" y="58867"/>
                </a:lnTo>
                <a:lnTo>
                  <a:pt x="66697" y="59150"/>
                </a:lnTo>
                <a:lnTo>
                  <a:pt x="66414" y="59339"/>
                </a:lnTo>
                <a:lnTo>
                  <a:pt x="66037" y="59433"/>
                </a:lnTo>
                <a:lnTo>
                  <a:pt x="64999" y="59622"/>
                </a:lnTo>
                <a:lnTo>
                  <a:pt x="63207" y="59905"/>
                </a:lnTo>
                <a:lnTo>
                  <a:pt x="59999" y="60565"/>
                </a:lnTo>
                <a:lnTo>
                  <a:pt x="56697" y="60942"/>
                </a:lnTo>
                <a:lnTo>
                  <a:pt x="53301" y="61225"/>
                </a:lnTo>
                <a:lnTo>
                  <a:pt x="49905" y="61508"/>
                </a:lnTo>
                <a:lnTo>
                  <a:pt x="43113" y="61791"/>
                </a:lnTo>
                <a:lnTo>
                  <a:pt x="39716" y="61980"/>
                </a:lnTo>
                <a:lnTo>
                  <a:pt x="36509" y="62169"/>
                </a:lnTo>
                <a:lnTo>
                  <a:pt x="36698" y="62074"/>
                </a:lnTo>
                <a:lnTo>
                  <a:pt x="36886" y="61886"/>
                </a:lnTo>
                <a:lnTo>
                  <a:pt x="36320" y="61886"/>
                </a:lnTo>
                <a:lnTo>
                  <a:pt x="35566" y="61980"/>
                </a:lnTo>
                <a:lnTo>
                  <a:pt x="34811" y="62074"/>
                </a:lnTo>
                <a:lnTo>
                  <a:pt x="34150" y="62169"/>
                </a:lnTo>
                <a:lnTo>
                  <a:pt x="32924" y="62074"/>
                </a:lnTo>
                <a:lnTo>
                  <a:pt x="31132" y="62263"/>
                </a:lnTo>
                <a:lnTo>
                  <a:pt x="26886" y="62640"/>
                </a:lnTo>
                <a:lnTo>
                  <a:pt x="24528" y="62923"/>
                </a:lnTo>
                <a:lnTo>
                  <a:pt x="22264" y="63112"/>
                </a:lnTo>
                <a:lnTo>
                  <a:pt x="19151" y="63112"/>
                </a:lnTo>
                <a:lnTo>
                  <a:pt x="18302" y="63018"/>
                </a:lnTo>
                <a:lnTo>
                  <a:pt x="19056" y="63018"/>
                </a:lnTo>
                <a:lnTo>
                  <a:pt x="19905" y="62923"/>
                </a:lnTo>
                <a:lnTo>
                  <a:pt x="21604" y="62546"/>
                </a:lnTo>
                <a:lnTo>
                  <a:pt x="21604" y="62546"/>
                </a:lnTo>
                <a:lnTo>
                  <a:pt x="19905" y="62640"/>
                </a:lnTo>
                <a:lnTo>
                  <a:pt x="18207" y="62640"/>
                </a:lnTo>
                <a:lnTo>
                  <a:pt x="14811" y="62735"/>
                </a:lnTo>
                <a:lnTo>
                  <a:pt x="14528" y="62829"/>
                </a:lnTo>
                <a:lnTo>
                  <a:pt x="6509" y="62735"/>
                </a:lnTo>
                <a:lnTo>
                  <a:pt x="6415" y="61886"/>
                </a:lnTo>
                <a:lnTo>
                  <a:pt x="6415" y="61603"/>
                </a:lnTo>
                <a:lnTo>
                  <a:pt x="6509" y="61508"/>
                </a:lnTo>
                <a:lnTo>
                  <a:pt x="6698" y="61980"/>
                </a:lnTo>
                <a:lnTo>
                  <a:pt x="6509" y="58112"/>
                </a:lnTo>
                <a:lnTo>
                  <a:pt x="6321" y="54244"/>
                </a:lnTo>
                <a:lnTo>
                  <a:pt x="6038" y="50471"/>
                </a:lnTo>
                <a:lnTo>
                  <a:pt x="5943" y="48490"/>
                </a:lnTo>
                <a:lnTo>
                  <a:pt x="5943" y="47924"/>
                </a:lnTo>
                <a:lnTo>
                  <a:pt x="5849" y="46414"/>
                </a:lnTo>
                <a:lnTo>
                  <a:pt x="5943" y="44811"/>
                </a:lnTo>
                <a:lnTo>
                  <a:pt x="6132" y="41414"/>
                </a:lnTo>
                <a:lnTo>
                  <a:pt x="6132" y="39622"/>
                </a:lnTo>
                <a:lnTo>
                  <a:pt x="6132" y="38018"/>
                </a:lnTo>
                <a:lnTo>
                  <a:pt x="5849" y="36415"/>
                </a:lnTo>
                <a:lnTo>
                  <a:pt x="5660" y="35754"/>
                </a:lnTo>
                <a:lnTo>
                  <a:pt x="5472" y="35094"/>
                </a:lnTo>
                <a:lnTo>
                  <a:pt x="5566" y="35849"/>
                </a:lnTo>
                <a:lnTo>
                  <a:pt x="5660" y="36698"/>
                </a:lnTo>
                <a:lnTo>
                  <a:pt x="5566" y="38301"/>
                </a:lnTo>
                <a:lnTo>
                  <a:pt x="5283" y="35566"/>
                </a:lnTo>
                <a:lnTo>
                  <a:pt x="4811" y="32452"/>
                </a:lnTo>
                <a:lnTo>
                  <a:pt x="4717" y="30943"/>
                </a:lnTo>
                <a:lnTo>
                  <a:pt x="4623" y="29434"/>
                </a:lnTo>
                <a:lnTo>
                  <a:pt x="4717" y="28113"/>
                </a:lnTo>
                <a:lnTo>
                  <a:pt x="5000" y="26886"/>
                </a:lnTo>
                <a:lnTo>
                  <a:pt x="4906" y="24717"/>
                </a:lnTo>
                <a:lnTo>
                  <a:pt x="5000" y="25283"/>
                </a:lnTo>
                <a:lnTo>
                  <a:pt x="5000" y="24811"/>
                </a:lnTo>
                <a:lnTo>
                  <a:pt x="5000" y="24339"/>
                </a:lnTo>
                <a:lnTo>
                  <a:pt x="4906" y="23302"/>
                </a:lnTo>
                <a:lnTo>
                  <a:pt x="4811" y="21981"/>
                </a:lnTo>
                <a:lnTo>
                  <a:pt x="4623" y="20283"/>
                </a:lnTo>
                <a:lnTo>
                  <a:pt x="4340" y="19528"/>
                </a:lnTo>
                <a:lnTo>
                  <a:pt x="4057" y="18679"/>
                </a:lnTo>
                <a:lnTo>
                  <a:pt x="4057" y="18773"/>
                </a:lnTo>
                <a:lnTo>
                  <a:pt x="4245" y="28868"/>
                </a:lnTo>
                <a:lnTo>
                  <a:pt x="4623" y="38962"/>
                </a:lnTo>
                <a:lnTo>
                  <a:pt x="4528" y="38490"/>
                </a:lnTo>
                <a:lnTo>
                  <a:pt x="4528" y="39528"/>
                </a:lnTo>
                <a:lnTo>
                  <a:pt x="4528" y="41980"/>
                </a:lnTo>
                <a:lnTo>
                  <a:pt x="4528" y="43301"/>
                </a:lnTo>
                <a:lnTo>
                  <a:pt x="4434" y="44622"/>
                </a:lnTo>
                <a:lnTo>
                  <a:pt x="4434" y="46037"/>
                </a:lnTo>
                <a:lnTo>
                  <a:pt x="4434" y="47358"/>
                </a:lnTo>
                <a:lnTo>
                  <a:pt x="4340" y="49056"/>
                </a:lnTo>
                <a:lnTo>
                  <a:pt x="4245" y="50848"/>
                </a:lnTo>
                <a:lnTo>
                  <a:pt x="4151" y="54716"/>
                </a:lnTo>
                <a:lnTo>
                  <a:pt x="4340" y="58773"/>
                </a:lnTo>
                <a:lnTo>
                  <a:pt x="4528" y="60754"/>
                </a:lnTo>
                <a:lnTo>
                  <a:pt x="4811" y="62640"/>
                </a:lnTo>
                <a:lnTo>
                  <a:pt x="2170" y="62546"/>
                </a:lnTo>
                <a:lnTo>
                  <a:pt x="2264" y="58207"/>
                </a:lnTo>
                <a:lnTo>
                  <a:pt x="2359" y="53773"/>
                </a:lnTo>
                <a:lnTo>
                  <a:pt x="2547" y="49433"/>
                </a:lnTo>
                <a:lnTo>
                  <a:pt x="2830" y="45094"/>
                </a:lnTo>
                <a:lnTo>
                  <a:pt x="2736" y="45094"/>
                </a:lnTo>
                <a:lnTo>
                  <a:pt x="2925" y="41509"/>
                </a:lnTo>
                <a:lnTo>
                  <a:pt x="2925" y="42263"/>
                </a:lnTo>
                <a:lnTo>
                  <a:pt x="3208" y="34245"/>
                </a:lnTo>
                <a:lnTo>
                  <a:pt x="3774" y="30566"/>
                </a:lnTo>
                <a:lnTo>
                  <a:pt x="3208" y="31981"/>
                </a:lnTo>
                <a:lnTo>
                  <a:pt x="3113" y="31698"/>
                </a:lnTo>
                <a:lnTo>
                  <a:pt x="3113" y="31226"/>
                </a:lnTo>
                <a:lnTo>
                  <a:pt x="3208" y="30471"/>
                </a:lnTo>
                <a:lnTo>
                  <a:pt x="3113" y="30943"/>
                </a:lnTo>
                <a:lnTo>
                  <a:pt x="3208" y="29528"/>
                </a:lnTo>
                <a:lnTo>
                  <a:pt x="3396" y="28019"/>
                </a:lnTo>
                <a:lnTo>
                  <a:pt x="3491" y="27075"/>
                </a:lnTo>
                <a:lnTo>
                  <a:pt x="3585" y="26886"/>
                </a:lnTo>
                <a:lnTo>
                  <a:pt x="3585" y="27075"/>
                </a:lnTo>
                <a:lnTo>
                  <a:pt x="3585" y="27736"/>
                </a:lnTo>
                <a:lnTo>
                  <a:pt x="3774" y="26132"/>
                </a:lnTo>
                <a:lnTo>
                  <a:pt x="3774" y="21887"/>
                </a:lnTo>
                <a:lnTo>
                  <a:pt x="3774" y="19717"/>
                </a:lnTo>
                <a:lnTo>
                  <a:pt x="3868" y="17547"/>
                </a:lnTo>
                <a:lnTo>
                  <a:pt x="3774" y="16321"/>
                </a:lnTo>
                <a:lnTo>
                  <a:pt x="3679" y="15094"/>
                </a:lnTo>
                <a:lnTo>
                  <a:pt x="3679" y="12547"/>
                </a:lnTo>
                <a:lnTo>
                  <a:pt x="3868" y="9906"/>
                </a:lnTo>
                <a:lnTo>
                  <a:pt x="4151" y="7359"/>
                </a:lnTo>
                <a:lnTo>
                  <a:pt x="4057" y="15566"/>
                </a:lnTo>
                <a:lnTo>
                  <a:pt x="4245" y="16132"/>
                </a:lnTo>
                <a:lnTo>
                  <a:pt x="4245" y="14717"/>
                </a:lnTo>
                <a:lnTo>
                  <a:pt x="4245" y="14151"/>
                </a:lnTo>
                <a:lnTo>
                  <a:pt x="4151" y="14623"/>
                </a:lnTo>
                <a:lnTo>
                  <a:pt x="4151" y="13208"/>
                </a:lnTo>
                <a:lnTo>
                  <a:pt x="4151" y="11792"/>
                </a:lnTo>
                <a:lnTo>
                  <a:pt x="4245" y="9057"/>
                </a:lnTo>
                <a:lnTo>
                  <a:pt x="4340" y="9434"/>
                </a:lnTo>
                <a:lnTo>
                  <a:pt x="4434" y="8208"/>
                </a:lnTo>
                <a:lnTo>
                  <a:pt x="4717" y="7264"/>
                </a:lnTo>
                <a:lnTo>
                  <a:pt x="5000" y="6415"/>
                </a:lnTo>
                <a:lnTo>
                  <a:pt x="5472" y="5755"/>
                </a:lnTo>
                <a:lnTo>
                  <a:pt x="6038" y="5661"/>
                </a:lnTo>
                <a:lnTo>
                  <a:pt x="6226" y="5661"/>
                </a:lnTo>
                <a:lnTo>
                  <a:pt x="6038" y="6132"/>
                </a:lnTo>
                <a:lnTo>
                  <a:pt x="5849" y="6698"/>
                </a:lnTo>
                <a:lnTo>
                  <a:pt x="5849" y="7359"/>
                </a:lnTo>
                <a:lnTo>
                  <a:pt x="6038" y="8019"/>
                </a:lnTo>
                <a:lnTo>
                  <a:pt x="5943" y="8774"/>
                </a:lnTo>
                <a:lnTo>
                  <a:pt x="6038" y="10566"/>
                </a:lnTo>
                <a:lnTo>
                  <a:pt x="6038" y="11698"/>
                </a:lnTo>
                <a:lnTo>
                  <a:pt x="6132" y="12547"/>
                </a:lnTo>
                <a:lnTo>
                  <a:pt x="6038" y="10377"/>
                </a:lnTo>
                <a:lnTo>
                  <a:pt x="6038" y="8208"/>
                </a:lnTo>
                <a:lnTo>
                  <a:pt x="6226" y="8679"/>
                </a:lnTo>
                <a:lnTo>
                  <a:pt x="6321" y="6793"/>
                </a:lnTo>
                <a:lnTo>
                  <a:pt x="6415" y="5944"/>
                </a:lnTo>
                <a:lnTo>
                  <a:pt x="6415" y="5849"/>
                </a:lnTo>
                <a:lnTo>
                  <a:pt x="6415" y="5566"/>
                </a:lnTo>
                <a:lnTo>
                  <a:pt x="8208" y="5283"/>
                </a:lnTo>
                <a:lnTo>
                  <a:pt x="9906" y="5000"/>
                </a:lnTo>
                <a:lnTo>
                  <a:pt x="11604" y="4623"/>
                </a:lnTo>
                <a:lnTo>
                  <a:pt x="13302" y="4340"/>
                </a:lnTo>
                <a:lnTo>
                  <a:pt x="13302" y="4340"/>
                </a:lnTo>
                <a:lnTo>
                  <a:pt x="11226" y="4623"/>
                </a:lnTo>
                <a:lnTo>
                  <a:pt x="9434" y="4906"/>
                </a:lnTo>
                <a:lnTo>
                  <a:pt x="6415" y="5472"/>
                </a:lnTo>
                <a:lnTo>
                  <a:pt x="6415" y="5283"/>
                </a:lnTo>
                <a:lnTo>
                  <a:pt x="6321" y="5472"/>
                </a:lnTo>
                <a:lnTo>
                  <a:pt x="5472" y="5661"/>
                </a:lnTo>
                <a:lnTo>
                  <a:pt x="5660" y="5472"/>
                </a:lnTo>
                <a:lnTo>
                  <a:pt x="6415" y="5283"/>
                </a:lnTo>
                <a:lnTo>
                  <a:pt x="5849" y="5283"/>
                </a:lnTo>
                <a:lnTo>
                  <a:pt x="6226" y="5000"/>
                </a:lnTo>
                <a:lnTo>
                  <a:pt x="6509" y="4717"/>
                </a:lnTo>
                <a:lnTo>
                  <a:pt x="6509" y="4717"/>
                </a:lnTo>
                <a:lnTo>
                  <a:pt x="6415" y="5283"/>
                </a:lnTo>
                <a:lnTo>
                  <a:pt x="6415" y="5283"/>
                </a:lnTo>
                <a:lnTo>
                  <a:pt x="6887" y="4811"/>
                </a:lnTo>
                <a:lnTo>
                  <a:pt x="7453" y="4340"/>
                </a:lnTo>
                <a:lnTo>
                  <a:pt x="8113" y="4151"/>
                </a:lnTo>
                <a:lnTo>
                  <a:pt x="8962" y="3962"/>
                </a:lnTo>
                <a:lnTo>
                  <a:pt x="9811" y="3868"/>
                </a:lnTo>
                <a:lnTo>
                  <a:pt x="10755" y="3868"/>
                </a:lnTo>
                <a:lnTo>
                  <a:pt x="12830" y="3962"/>
                </a:lnTo>
                <a:lnTo>
                  <a:pt x="15189" y="4151"/>
                </a:lnTo>
                <a:lnTo>
                  <a:pt x="15189" y="4151"/>
                </a:lnTo>
                <a:lnTo>
                  <a:pt x="15755" y="4057"/>
                </a:lnTo>
                <a:lnTo>
                  <a:pt x="18113" y="3585"/>
                </a:lnTo>
                <a:lnTo>
                  <a:pt x="21037" y="2925"/>
                </a:lnTo>
                <a:lnTo>
                  <a:pt x="24151" y="2453"/>
                </a:lnTo>
                <a:lnTo>
                  <a:pt x="24811" y="2736"/>
                </a:lnTo>
                <a:lnTo>
                  <a:pt x="25660" y="2925"/>
                </a:lnTo>
                <a:lnTo>
                  <a:pt x="22075" y="3585"/>
                </a:lnTo>
                <a:lnTo>
                  <a:pt x="19717" y="3962"/>
                </a:lnTo>
                <a:lnTo>
                  <a:pt x="21509" y="3774"/>
                </a:lnTo>
                <a:lnTo>
                  <a:pt x="23302" y="3585"/>
                </a:lnTo>
                <a:lnTo>
                  <a:pt x="23207" y="3617"/>
                </a:lnTo>
                <a:lnTo>
                  <a:pt x="23207" y="3617"/>
                </a:lnTo>
                <a:lnTo>
                  <a:pt x="21698" y="3868"/>
                </a:lnTo>
                <a:lnTo>
                  <a:pt x="20000" y="4151"/>
                </a:lnTo>
                <a:lnTo>
                  <a:pt x="26320" y="3491"/>
                </a:lnTo>
                <a:lnTo>
                  <a:pt x="29434" y="3113"/>
                </a:lnTo>
                <a:lnTo>
                  <a:pt x="32547" y="2925"/>
                </a:lnTo>
                <a:lnTo>
                  <a:pt x="32547" y="2925"/>
                </a:lnTo>
                <a:lnTo>
                  <a:pt x="31320" y="3208"/>
                </a:lnTo>
                <a:lnTo>
                  <a:pt x="32452" y="3113"/>
                </a:lnTo>
                <a:lnTo>
                  <a:pt x="33679" y="2925"/>
                </a:lnTo>
                <a:lnTo>
                  <a:pt x="34811" y="2830"/>
                </a:lnTo>
                <a:lnTo>
                  <a:pt x="36037" y="2736"/>
                </a:lnTo>
                <a:lnTo>
                  <a:pt x="35754" y="2736"/>
                </a:lnTo>
                <a:lnTo>
                  <a:pt x="35754" y="2642"/>
                </a:lnTo>
                <a:lnTo>
                  <a:pt x="36226" y="2642"/>
                </a:lnTo>
                <a:lnTo>
                  <a:pt x="36415" y="2547"/>
                </a:lnTo>
                <a:lnTo>
                  <a:pt x="34905" y="2547"/>
                </a:lnTo>
                <a:lnTo>
                  <a:pt x="35660" y="2453"/>
                </a:lnTo>
                <a:lnTo>
                  <a:pt x="36132" y="2453"/>
                </a:lnTo>
                <a:lnTo>
                  <a:pt x="37358" y="2359"/>
                </a:lnTo>
                <a:lnTo>
                  <a:pt x="37830" y="2359"/>
                </a:lnTo>
                <a:lnTo>
                  <a:pt x="38207" y="2264"/>
                </a:lnTo>
                <a:lnTo>
                  <a:pt x="36509" y="2359"/>
                </a:lnTo>
                <a:lnTo>
                  <a:pt x="36509" y="2359"/>
                </a:lnTo>
                <a:lnTo>
                  <a:pt x="38207" y="2170"/>
                </a:lnTo>
                <a:lnTo>
                  <a:pt x="39811" y="2170"/>
                </a:lnTo>
                <a:lnTo>
                  <a:pt x="40188" y="2264"/>
                </a:lnTo>
                <a:lnTo>
                  <a:pt x="39905" y="2076"/>
                </a:lnTo>
                <a:lnTo>
                  <a:pt x="41603" y="2076"/>
                </a:lnTo>
                <a:lnTo>
                  <a:pt x="41037" y="2170"/>
                </a:lnTo>
                <a:lnTo>
                  <a:pt x="43773" y="2076"/>
                </a:lnTo>
                <a:lnTo>
                  <a:pt x="43207" y="2076"/>
                </a:lnTo>
                <a:lnTo>
                  <a:pt x="44528" y="1981"/>
                </a:lnTo>
                <a:lnTo>
                  <a:pt x="44811" y="1981"/>
                </a:lnTo>
                <a:lnTo>
                  <a:pt x="45094" y="1887"/>
                </a:lnTo>
                <a:lnTo>
                  <a:pt x="45754" y="1887"/>
                </a:lnTo>
                <a:lnTo>
                  <a:pt x="47263" y="1793"/>
                </a:lnTo>
                <a:close/>
                <a:moveTo>
                  <a:pt x="52263" y="65754"/>
                </a:moveTo>
                <a:lnTo>
                  <a:pt x="51792" y="65848"/>
                </a:lnTo>
                <a:lnTo>
                  <a:pt x="51697" y="65848"/>
                </a:lnTo>
                <a:lnTo>
                  <a:pt x="48867" y="66131"/>
                </a:lnTo>
                <a:lnTo>
                  <a:pt x="50565" y="65848"/>
                </a:lnTo>
                <a:lnTo>
                  <a:pt x="52263" y="65754"/>
                </a:lnTo>
                <a:close/>
                <a:moveTo>
                  <a:pt x="66697" y="61037"/>
                </a:moveTo>
                <a:lnTo>
                  <a:pt x="66603" y="61131"/>
                </a:lnTo>
                <a:lnTo>
                  <a:pt x="65848" y="61414"/>
                </a:lnTo>
                <a:lnTo>
                  <a:pt x="64999" y="61603"/>
                </a:lnTo>
                <a:lnTo>
                  <a:pt x="63018" y="61791"/>
                </a:lnTo>
                <a:lnTo>
                  <a:pt x="64905" y="61697"/>
                </a:lnTo>
                <a:lnTo>
                  <a:pt x="66508" y="61320"/>
                </a:lnTo>
                <a:lnTo>
                  <a:pt x="66037" y="61980"/>
                </a:lnTo>
                <a:lnTo>
                  <a:pt x="65471" y="62546"/>
                </a:lnTo>
                <a:lnTo>
                  <a:pt x="64810" y="63018"/>
                </a:lnTo>
                <a:lnTo>
                  <a:pt x="64056" y="63301"/>
                </a:lnTo>
                <a:lnTo>
                  <a:pt x="63301" y="63584"/>
                </a:lnTo>
                <a:lnTo>
                  <a:pt x="62452" y="63772"/>
                </a:lnTo>
                <a:lnTo>
                  <a:pt x="61509" y="63961"/>
                </a:lnTo>
                <a:lnTo>
                  <a:pt x="60565" y="64055"/>
                </a:lnTo>
                <a:lnTo>
                  <a:pt x="58678" y="64150"/>
                </a:lnTo>
                <a:lnTo>
                  <a:pt x="53018" y="64150"/>
                </a:lnTo>
                <a:lnTo>
                  <a:pt x="46037" y="64810"/>
                </a:lnTo>
                <a:lnTo>
                  <a:pt x="39528" y="65282"/>
                </a:lnTo>
                <a:lnTo>
                  <a:pt x="36320" y="65471"/>
                </a:lnTo>
                <a:lnTo>
                  <a:pt x="33018" y="65659"/>
                </a:lnTo>
                <a:lnTo>
                  <a:pt x="29622" y="65754"/>
                </a:lnTo>
                <a:lnTo>
                  <a:pt x="23962" y="65754"/>
                </a:lnTo>
                <a:lnTo>
                  <a:pt x="21698" y="65942"/>
                </a:lnTo>
                <a:lnTo>
                  <a:pt x="17264" y="66225"/>
                </a:lnTo>
                <a:lnTo>
                  <a:pt x="17830" y="66037"/>
                </a:lnTo>
                <a:lnTo>
                  <a:pt x="16698" y="65942"/>
                </a:lnTo>
                <a:lnTo>
                  <a:pt x="16509" y="65942"/>
                </a:lnTo>
                <a:lnTo>
                  <a:pt x="15094" y="66037"/>
                </a:lnTo>
                <a:lnTo>
                  <a:pt x="15660" y="66131"/>
                </a:lnTo>
                <a:lnTo>
                  <a:pt x="16132" y="66037"/>
                </a:lnTo>
                <a:lnTo>
                  <a:pt x="15943" y="66131"/>
                </a:lnTo>
                <a:lnTo>
                  <a:pt x="16604" y="66225"/>
                </a:lnTo>
                <a:lnTo>
                  <a:pt x="14434" y="66320"/>
                </a:lnTo>
                <a:lnTo>
                  <a:pt x="12170" y="66414"/>
                </a:lnTo>
                <a:lnTo>
                  <a:pt x="13773" y="66225"/>
                </a:lnTo>
                <a:lnTo>
                  <a:pt x="15000" y="66037"/>
                </a:lnTo>
                <a:lnTo>
                  <a:pt x="12453" y="66225"/>
                </a:lnTo>
                <a:lnTo>
                  <a:pt x="11604" y="66320"/>
                </a:lnTo>
                <a:lnTo>
                  <a:pt x="11604" y="66225"/>
                </a:lnTo>
                <a:lnTo>
                  <a:pt x="11887" y="66225"/>
                </a:lnTo>
                <a:lnTo>
                  <a:pt x="12736" y="66037"/>
                </a:lnTo>
                <a:lnTo>
                  <a:pt x="9906" y="66225"/>
                </a:lnTo>
                <a:lnTo>
                  <a:pt x="8962" y="66414"/>
                </a:lnTo>
                <a:lnTo>
                  <a:pt x="10000" y="66414"/>
                </a:lnTo>
                <a:lnTo>
                  <a:pt x="8396" y="66697"/>
                </a:lnTo>
                <a:lnTo>
                  <a:pt x="7830" y="66697"/>
                </a:lnTo>
                <a:lnTo>
                  <a:pt x="7358" y="66603"/>
                </a:lnTo>
                <a:lnTo>
                  <a:pt x="7075" y="66414"/>
                </a:lnTo>
                <a:lnTo>
                  <a:pt x="6792" y="66131"/>
                </a:lnTo>
                <a:lnTo>
                  <a:pt x="6604" y="65565"/>
                </a:lnTo>
                <a:lnTo>
                  <a:pt x="6604" y="64810"/>
                </a:lnTo>
                <a:lnTo>
                  <a:pt x="6415" y="66225"/>
                </a:lnTo>
                <a:lnTo>
                  <a:pt x="6509" y="64527"/>
                </a:lnTo>
                <a:lnTo>
                  <a:pt x="20188" y="64433"/>
                </a:lnTo>
                <a:lnTo>
                  <a:pt x="20188" y="64433"/>
                </a:lnTo>
                <a:lnTo>
                  <a:pt x="19434" y="64621"/>
                </a:lnTo>
                <a:lnTo>
                  <a:pt x="23585" y="64527"/>
                </a:lnTo>
                <a:lnTo>
                  <a:pt x="25660" y="64433"/>
                </a:lnTo>
                <a:lnTo>
                  <a:pt x="27641" y="64338"/>
                </a:lnTo>
                <a:lnTo>
                  <a:pt x="25754" y="64244"/>
                </a:lnTo>
                <a:lnTo>
                  <a:pt x="31132" y="63772"/>
                </a:lnTo>
                <a:lnTo>
                  <a:pt x="36698" y="63301"/>
                </a:lnTo>
                <a:lnTo>
                  <a:pt x="42264" y="62829"/>
                </a:lnTo>
                <a:lnTo>
                  <a:pt x="47830" y="62640"/>
                </a:lnTo>
                <a:lnTo>
                  <a:pt x="46414" y="62829"/>
                </a:lnTo>
                <a:lnTo>
                  <a:pt x="44999" y="63018"/>
                </a:lnTo>
                <a:lnTo>
                  <a:pt x="48867" y="62735"/>
                </a:lnTo>
                <a:lnTo>
                  <a:pt x="52358" y="62452"/>
                </a:lnTo>
                <a:lnTo>
                  <a:pt x="53207" y="62357"/>
                </a:lnTo>
                <a:lnTo>
                  <a:pt x="52452" y="62452"/>
                </a:lnTo>
                <a:lnTo>
                  <a:pt x="55660" y="62169"/>
                </a:lnTo>
                <a:lnTo>
                  <a:pt x="54056" y="62357"/>
                </a:lnTo>
                <a:lnTo>
                  <a:pt x="56320" y="62357"/>
                </a:lnTo>
                <a:lnTo>
                  <a:pt x="58395" y="62169"/>
                </a:lnTo>
                <a:lnTo>
                  <a:pt x="60471" y="61980"/>
                </a:lnTo>
                <a:lnTo>
                  <a:pt x="64622" y="61508"/>
                </a:lnTo>
                <a:lnTo>
                  <a:pt x="63584" y="61508"/>
                </a:lnTo>
                <a:lnTo>
                  <a:pt x="65188" y="61320"/>
                </a:lnTo>
                <a:lnTo>
                  <a:pt x="65942" y="61225"/>
                </a:lnTo>
                <a:lnTo>
                  <a:pt x="66697" y="61037"/>
                </a:lnTo>
                <a:close/>
                <a:moveTo>
                  <a:pt x="56131" y="0"/>
                </a:moveTo>
                <a:lnTo>
                  <a:pt x="54056" y="95"/>
                </a:lnTo>
                <a:lnTo>
                  <a:pt x="49999" y="472"/>
                </a:lnTo>
                <a:lnTo>
                  <a:pt x="49905" y="472"/>
                </a:lnTo>
                <a:lnTo>
                  <a:pt x="50188" y="378"/>
                </a:lnTo>
                <a:lnTo>
                  <a:pt x="46131" y="378"/>
                </a:lnTo>
                <a:lnTo>
                  <a:pt x="44999" y="566"/>
                </a:lnTo>
                <a:lnTo>
                  <a:pt x="45848" y="661"/>
                </a:lnTo>
                <a:lnTo>
                  <a:pt x="45848" y="661"/>
                </a:lnTo>
                <a:lnTo>
                  <a:pt x="45094" y="566"/>
                </a:lnTo>
                <a:lnTo>
                  <a:pt x="46037" y="661"/>
                </a:lnTo>
                <a:lnTo>
                  <a:pt x="45943" y="661"/>
                </a:lnTo>
                <a:lnTo>
                  <a:pt x="40377" y="849"/>
                </a:lnTo>
                <a:lnTo>
                  <a:pt x="34622" y="1038"/>
                </a:lnTo>
                <a:lnTo>
                  <a:pt x="34245" y="1038"/>
                </a:lnTo>
                <a:lnTo>
                  <a:pt x="30943" y="1227"/>
                </a:lnTo>
                <a:lnTo>
                  <a:pt x="29905" y="1132"/>
                </a:lnTo>
                <a:lnTo>
                  <a:pt x="28679" y="1227"/>
                </a:lnTo>
                <a:lnTo>
                  <a:pt x="26132" y="1510"/>
                </a:lnTo>
                <a:lnTo>
                  <a:pt x="20566" y="1887"/>
                </a:lnTo>
                <a:lnTo>
                  <a:pt x="20094" y="1887"/>
                </a:lnTo>
                <a:lnTo>
                  <a:pt x="19434" y="1793"/>
                </a:lnTo>
                <a:lnTo>
                  <a:pt x="19245" y="1793"/>
                </a:lnTo>
                <a:lnTo>
                  <a:pt x="19434" y="1887"/>
                </a:lnTo>
                <a:lnTo>
                  <a:pt x="19811" y="1981"/>
                </a:lnTo>
                <a:lnTo>
                  <a:pt x="17453" y="2170"/>
                </a:lnTo>
                <a:lnTo>
                  <a:pt x="12830" y="2170"/>
                </a:lnTo>
                <a:lnTo>
                  <a:pt x="11415" y="2359"/>
                </a:lnTo>
                <a:lnTo>
                  <a:pt x="8962" y="2547"/>
                </a:lnTo>
                <a:lnTo>
                  <a:pt x="8113" y="3113"/>
                </a:lnTo>
                <a:lnTo>
                  <a:pt x="7170" y="3302"/>
                </a:lnTo>
                <a:lnTo>
                  <a:pt x="5377" y="3679"/>
                </a:lnTo>
                <a:lnTo>
                  <a:pt x="4245" y="3868"/>
                </a:lnTo>
                <a:lnTo>
                  <a:pt x="4245" y="3113"/>
                </a:lnTo>
                <a:lnTo>
                  <a:pt x="4151" y="3868"/>
                </a:lnTo>
                <a:lnTo>
                  <a:pt x="3774" y="4057"/>
                </a:lnTo>
                <a:lnTo>
                  <a:pt x="3585" y="4151"/>
                </a:lnTo>
                <a:lnTo>
                  <a:pt x="3396" y="4340"/>
                </a:lnTo>
                <a:lnTo>
                  <a:pt x="3208" y="4623"/>
                </a:lnTo>
                <a:lnTo>
                  <a:pt x="2925" y="5472"/>
                </a:lnTo>
                <a:lnTo>
                  <a:pt x="2453" y="7076"/>
                </a:lnTo>
                <a:lnTo>
                  <a:pt x="2264" y="7830"/>
                </a:lnTo>
                <a:lnTo>
                  <a:pt x="2076" y="8585"/>
                </a:lnTo>
                <a:lnTo>
                  <a:pt x="1793" y="10283"/>
                </a:lnTo>
                <a:lnTo>
                  <a:pt x="1698" y="12075"/>
                </a:lnTo>
                <a:lnTo>
                  <a:pt x="1698" y="13868"/>
                </a:lnTo>
                <a:lnTo>
                  <a:pt x="1793" y="17547"/>
                </a:lnTo>
                <a:lnTo>
                  <a:pt x="1793" y="19339"/>
                </a:lnTo>
                <a:lnTo>
                  <a:pt x="1793" y="20943"/>
                </a:lnTo>
                <a:lnTo>
                  <a:pt x="849" y="42735"/>
                </a:lnTo>
                <a:lnTo>
                  <a:pt x="0" y="64527"/>
                </a:lnTo>
                <a:lnTo>
                  <a:pt x="5094" y="64527"/>
                </a:lnTo>
                <a:lnTo>
                  <a:pt x="5377" y="66131"/>
                </a:lnTo>
                <a:lnTo>
                  <a:pt x="5472" y="66603"/>
                </a:lnTo>
                <a:lnTo>
                  <a:pt x="5755" y="66980"/>
                </a:lnTo>
                <a:lnTo>
                  <a:pt x="6038" y="67263"/>
                </a:lnTo>
                <a:lnTo>
                  <a:pt x="6415" y="67546"/>
                </a:lnTo>
                <a:lnTo>
                  <a:pt x="7736" y="67923"/>
                </a:lnTo>
                <a:lnTo>
                  <a:pt x="9057" y="68206"/>
                </a:lnTo>
                <a:lnTo>
                  <a:pt x="10377" y="68395"/>
                </a:lnTo>
                <a:lnTo>
                  <a:pt x="11887" y="68584"/>
                </a:lnTo>
                <a:lnTo>
                  <a:pt x="16887" y="68584"/>
                </a:lnTo>
                <a:lnTo>
                  <a:pt x="20377" y="68301"/>
                </a:lnTo>
                <a:lnTo>
                  <a:pt x="27547" y="67640"/>
                </a:lnTo>
                <a:lnTo>
                  <a:pt x="30849" y="67357"/>
                </a:lnTo>
                <a:lnTo>
                  <a:pt x="33867" y="67169"/>
                </a:lnTo>
                <a:lnTo>
                  <a:pt x="38396" y="66980"/>
                </a:lnTo>
                <a:lnTo>
                  <a:pt x="42924" y="66603"/>
                </a:lnTo>
                <a:lnTo>
                  <a:pt x="51792" y="65942"/>
                </a:lnTo>
                <a:lnTo>
                  <a:pt x="53112" y="65754"/>
                </a:lnTo>
                <a:lnTo>
                  <a:pt x="53301" y="65754"/>
                </a:lnTo>
                <a:lnTo>
                  <a:pt x="55282" y="65565"/>
                </a:lnTo>
                <a:lnTo>
                  <a:pt x="61697" y="64999"/>
                </a:lnTo>
                <a:lnTo>
                  <a:pt x="62546" y="64905"/>
                </a:lnTo>
                <a:lnTo>
                  <a:pt x="64716" y="64810"/>
                </a:lnTo>
                <a:lnTo>
                  <a:pt x="60943" y="65376"/>
                </a:lnTo>
                <a:lnTo>
                  <a:pt x="64433" y="65093"/>
                </a:lnTo>
                <a:lnTo>
                  <a:pt x="65754" y="64810"/>
                </a:lnTo>
                <a:lnTo>
                  <a:pt x="66225" y="64716"/>
                </a:lnTo>
                <a:lnTo>
                  <a:pt x="66697" y="64527"/>
                </a:lnTo>
                <a:lnTo>
                  <a:pt x="67169" y="64244"/>
                </a:lnTo>
                <a:lnTo>
                  <a:pt x="67452" y="63867"/>
                </a:lnTo>
                <a:lnTo>
                  <a:pt x="67829" y="63489"/>
                </a:lnTo>
                <a:lnTo>
                  <a:pt x="68018" y="63018"/>
                </a:lnTo>
                <a:lnTo>
                  <a:pt x="68301" y="62452"/>
                </a:lnTo>
                <a:lnTo>
                  <a:pt x="68490" y="61791"/>
                </a:lnTo>
                <a:lnTo>
                  <a:pt x="68678" y="60093"/>
                </a:lnTo>
                <a:lnTo>
                  <a:pt x="68961" y="59622"/>
                </a:lnTo>
                <a:lnTo>
                  <a:pt x="69150" y="59056"/>
                </a:lnTo>
                <a:lnTo>
                  <a:pt x="69339" y="58490"/>
                </a:lnTo>
                <a:lnTo>
                  <a:pt x="69433" y="57829"/>
                </a:lnTo>
                <a:lnTo>
                  <a:pt x="69527" y="56225"/>
                </a:lnTo>
                <a:lnTo>
                  <a:pt x="69527" y="54622"/>
                </a:lnTo>
                <a:lnTo>
                  <a:pt x="69339" y="54150"/>
                </a:lnTo>
                <a:lnTo>
                  <a:pt x="69244" y="52358"/>
                </a:lnTo>
                <a:lnTo>
                  <a:pt x="69999" y="46980"/>
                </a:lnTo>
                <a:lnTo>
                  <a:pt x="70754" y="41792"/>
                </a:lnTo>
                <a:lnTo>
                  <a:pt x="71414" y="36603"/>
                </a:lnTo>
                <a:lnTo>
                  <a:pt x="71697" y="34150"/>
                </a:lnTo>
                <a:lnTo>
                  <a:pt x="71886" y="31698"/>
                </a:lnTo>
                <a:lnTo>
                  <a:pt x="71603" y="33113"/>
                </a:lnTo>
                <a:lnTo>
                  <a:pt x="71603" y="32264"/>
                </a:lnTo>
                <a:lnTo>
                  <a:pt x="71508" y="31509"/>
                </a:lnTo>
                <a:lnTo>
                  <a:pt x="71320" y="29717"/>
                </a:lnTo>
                <a:lnTo>
                  <a:pt x="71225" y="28868"/>
                </a:lnTo>
                <a:lnTo>
                  <a:pt x="71131" y="28019"/>
                </a:lnTo>
                <a:lnTo>
                  <a:pt x="71225" y="27264"/>
                </a:lnTo>
                <a:lnTo>
                  <a:pt x="71414" y="26603"/>
                </a:lnTo>
                <a:lnTo>
                  <a:pt x="71558" y="26891"/>
                </a:lnTo>
                <a:lnTo>
                  <a:pt x="71131" y="22453"/>
                </a:lnTo>
                <a:lnTo>
                  <a:pt x="71320" y="23113"/>
                </a:lnTo>
                <a:lnTo>
                  <a:pt x="71037" y="21132"/>
                </a:lnTo>
                <a:lnTo>
                  <a:pt x="70754" y="19056"/>
                </a:lnTo>
                <a:lnTo>
                  <a:pt x="69999" y="15094"/>
                </a:lnTo>
                <a:lnTo>
                  <a:pt x="70376" y="16415"/>
                </a:lnTo>
                <a:lnTo>
                  <a:pt x="69999" y="12830"/>
                </a:lnTo>
                <a:lnTo>
                  <a:pt x="69622" y="10566"/>
                </a:lnTo>
                <a:lnTo>
                  <a:pt x="69150" y="8208"/>
                </a:lnTo>
                <a:lnTo>
                  <a:pt x="68584" y="5944"/>
                </a:lnTo>
                <a:lnTo>
                  <a:pt x="68207" y="4906"/>
                </a:lnTo>
                <a:lnTo>
                  <a:pt x="67829" y="3868"/>
                </a:lnTo>
                <a:lnTo>
                  <a:pt x="67452" y="3019"/>
                </a:lnTo>
                <a:lnTo>
                  <a:pt x="66980" y="2264"/>
                </a:lnTo>
                <a:lnTo>
                  <a:pt x="66508" y="1604"/>
                </a:lnTo>
                <a:lnTo>
                  <a:pt x="65942" y="1227"/>
                </a:lnTo>
                <a:lnTo>
                  <a:pt x="64999" y="849"/>
                </a:lnTo>
                <a:lnTo>
                  <a:pt x="64150" y="661"/>
                </a:lnTo>
                <a:lnTo>
                  <a:pt x="62263" y="283"/>
                </a:lnTo>
                <a:lnTo>
                  <a:pt x="60282" y="95"/>
                </a:lnTo>
                <a:lnTo>
                  <a:pt x="58207" y="0"/>
                </a:lnTo>
                <a:close/>
              </a:path>
            </a:pathLst>
          </a:custGeom>
          <a:solidFill>
            <a:srgbClr val="FFFF8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396"/>
          <p:cNvSpPr/>
          <p:nvPr/>
        </p:nvSpPr>
        <p:spPr>
          <a:xfrm>
            <a:off x="6437260" y="1881289"/>
            <a:ext cx="1939300" cy="1721896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Shape 396"/>
          <p:cNvSpPr/>
          <p:nvPr/>
        </p:nvSpPr>
        <p:spPr>
          <a:xfrm>
            <a:off x="410484" y="1421427"/>
            <a:ext cx="1826984" cy="1698582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Shape 71"/>
          <p:cNvSpPr txBox="1">
            <a:spLocks/>
          </p:cNvSpPr>
          <p:nvPr/>
        </p:nvSpPr>
        <p:spPr>
          <a:xfrm>
            <a:off x="4723048" y="3711152"/>
            <a:ext cx="16002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None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/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Outreach on LinkedIn; funnel to email, Zoom call with </a:t>
            </a:r>
            <a:r>
              <a:rPr lang="en-US" sz="1200" dirty="0" err="1">
                <a:latin typeface="Sniglet" panose="020B0604020202020204" charset="0"/>
                <a:ea typeface="Walter Turncoat" panose="020B0604020202020204" charset="0"/>
              </a:rPr>
              <a:t>pitchdeck</a:t>
            </a:r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 support</a:t>
            </a:r>
          </a:p>
        </p:txBody>
      </p:sp>
      <p:sp>
        <p:nvSpPr>
          <p:cNvPr id="12" name="Shape 396"/>
          <p:cNvSpPr/>
          <p:nvPr/>
        </p:nvSpPr>
        <p:spPr>
          <a:xfrm>
            <a:off x="3959947" y="149584"/>
            <a:ext cx="2019237" cy="1696959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" name="Shape 396"/>
          <p:cNvSpPr/>
          <p:nvPr/>
        </p:nvSpPr>
        <p:spPr>
          <a:xfrm>
            <a:off x="4602881" y="3367947"/>
            <a:ext cx="1826984" cy="1656820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" name="Shape 71"/>
          <p:cNvSpPr txBox="1">
            <a:spLocks/>
          </p:cNvSpPr>
          <p:nvPr/>
        </p:nvSpPr>
        <p:spPr>
          <a:xfrm>
            <a:off x="4115677" y="644291"/>
            <a:ext cx="1713592" cy="988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None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/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Compile </a:t>
            </a:r>
            <a:r>
              <a:rPr lang="en-US" sz="1200" dirty="0" err="1">
                <a:latin typeface="Sniglet" panose="020B0604020202020204" charset="0"/>
                <a:ea typeface="Walter Turncoat" panose="020B0604020202020204" charset="0"/>
              </a:rPr>
              <a:t>ClientCo</a:t>
            </a:r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 KPI’s together with </a:t>
            </a:r>
            <a:r>
              <a:rPr lang="en-US" sz="1200" dirty="0" err="1">
                <a:latin typeface="Sniglet" panose="020B0604020202020204" charset="0"/>
                <a:ea typeface="Walter Turncoat" panose="020B0604020202020204" charset="0"/>
              </a:rPr>
              <a:t>ClientCo</a:t>
            </a:r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 pitch deck</a:t>
            </a:r>
          </a:p>
        </p:txBody>
      </p:sp>
      <p:sp>
        <p:nvSpPr>
          <p:cNvPr id="15" name="Shape 71"/>
          <p:cNvSpPr txBox="1">
            <a:spLocks/>
          </p:cNvSpPr>
          <p:nvPr/>
        </p:nvSpPr>
        <p:spPr>
          <a:xfrm>
            <a:off x="6606810" y="2380458"/>
            <a:ext cx="16002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None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/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Work with </a:t>
            </a:r>
            <a:r>
              <a:rPr lang="en-US" sz="1200" dirty="0" err="1">
                <a:latin typeface="Sniglet" panose="020B0604020202020204" charset="0"/>
                <a:ea typeface="Walter Turncoat" panose="020B0604020202020204" charset="0"/>
              </a:rPr>
              <a:t>ClientCo</a:t>
            </a:r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 team to “hard close” contracts</a:t>
            </a:r>
          </a:p>
        </p:txBody>
      </p:sp>
      <p:grpSp>
        <p:nvGrpSpPr>
          <p:cNvPr id="16" name="Shape 42"/>
          <p:cNvGrpSpPr/>
          <p:nvPr/>
        </p:nvGrpSpPr>
        <p:grpSpPr>
          <a:xfrm rot="15981192">
            <a:off x="6079010" y="1061300"/>
            <a:ext cx="945734" cy="783606"/>
            <a:chOff x="1113100" y="2199475"/>
            <a:chExt cx="801900" cy="709925"/>
          </a:xfrm>
        </p:grpSpPr>
        <p:sp>
          <p:nvSpPr>
            <p:cNvPr id="17" name="Shape 43"/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0" t="0" r="0" b="0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" name="Shape 44"/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0" t="0" r="0" b="0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9" name="Shape 42"/>
          <p:cNvGrpSpPr/>
          <p:nvPr/>
        </p:nvGrpSpPr>
        <p:grpSpPr>
          <a:xfrm>
            <a:off x="6606196" y="3809984"/>
            <a:ext cx="1254181" cy="587510"/>
            <a:chOff x="1113100" y="2199475"/>
            <a:chExt cx="801900" cy="709925"/>
          </a:xfrm>
        </p:grpSpPr>
        <p:sp>
          <p:nvSpPr>
            <p:cNvPr id="20" name="Shape 43"/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0" t="0" r="0" b="0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" name="Shape 44"/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0" t="0" r="0" b="0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2" name="Shape 42"/>
          <p:cNvGrpSpPr/>
          <p:nvPr/>
        </p:nvGrpSpPr>
        <p:grpSpPr>
          <a:xfrm rot="3522770">
            <a:off x="3476950" y="3837493"/>
            <a:ext cx="759586" cy="1310884"/>
            <a:chOff x="1186128" y="2199475"/>
            <a:chExt cx="728872" cy="751688"/>
          </a:xfrm>
        </p:grpSpPr>
        <p:sp>
          <p:nvSpPr>
            <p:cNvPr id="23" name="Shape 43"/>
            <p:cNvSpPr/>
            <p:nvPr/>
          </p:nvSpPr>
          <p:spPr>
            <a:xfrm>
              <a:off x="1186128" y="2271987"/>
              <a:ext cx="662824" cy="679176"/>
            </a:xfrm>
            <a:custGeom>
              <a:avLst/>
              <a:gdLst/>
              <a:ahLst/>
              <a:cxnLst/>
              <a:rect l="0" t="0" r="0" b="0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Shape 44"/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0" t="0" r="0" b="0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5" name="Shape 42"/>
          <p:cNvGrpSpPr/>
          <p:nvPr/>
        </p:nvGrpSpPr>
        <p:grpSpPr>
          <a:xfrm rot="11061035">
            <a:off x="2144348" y="1309177"/>
            <a:ext cx="1591340" cy="622432"/>
            <a:chOff x="1113100" y="2234346"/>
            <a:chExt cx="803448" cy="675054"/>
          </a:xfrm>
        </p:grpSpPr>
        <p:sp>
          <p:nvSpPr>
            <p:cNvPr id="26" name="Shape 43"/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0" t="0" r="0" b="0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" name="Shape 44"/>
            <p:cNvSpPr/>
            <p:nvPr/>
          </p:nvSpPr>
          <p:spPr>
            <a:xfrm rot="2427111">
              <a:off x="1756203" y="2234346"/>
              <a:ext cx="160345" cy="268275"/>
            </a:xfrm>
            <a:custGeom>
              <a:avLst/>
              <a:gdLst/>
              <a:ahLst/>
              <a:cxnLst/>
              <a:rect l="0" t="0" r="0" b="0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17939" y="49350"/>
            <a:ext cx="3347455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Walter Turncoat" panose="020B0604020202020204" charset="0"/>
                <a:ea typeface="Walter Turncoat" panose="020B0604020202020204" charset="0"/>
              </a:rPr>
              <a:t>Allen Wazny</a:t>
            </a:r>
          </a:p>
          <a:p>
            <a:r>
              <a:rPr lang="en-US" sz="2800" dirty="0">
                <a:solidFill>
                  <a:schemeClr val="bg1"/>
                </a:solidFill>
                <a:latin typeface="Walter Turncoat" panose="020B0604020202020204" charset="0"/>
                <a:ea typeface="Walter Turncoat" panose="020B0604020202020204" charset="0"/>
              </a:rPr>
              <a:t>Outreach overview</a:t>
            </a:r>
          </a:p>
          <a:p>
            <a:r>
              <a:rPr lang="en-US" sz="2200" dirty="0">
                <a:solidFill>
                  <a:schemeClr val="bg1"/>
                </a:solidFill>
                <a:latin typeface="Walter Turncoat" panose="020B0604020202020204" charset="0"/>
                <a:ea typeface="Walter Turncoat" panose="020B0604020202020204" charset="0"/>
              </a:rPr>
              <a:t>Months 1 to 3</a:t>
            </a:r>
          </a:p>
          <a:p>
            <a:pPr algn="r"/>
            <a:endParaRPr lang="en-US" dirty="0"/>
          </a:p>
        </p:txBody>
      </p:sp>
      <p:sp>
        <p:nvSpPr>
          <p:cNvPr id="29" name="Shape 71">
            <a:extLst>
              <a:ext uri="{FF2B5EF4-FFF2-40B4-BE49-F238E27FC236}">
                <a16:creationId xmlns:a16="http://schemas.microsoft.com/office/drawing/2014/main" id="{32610769-EBDC-B64F-B61D-6C16D1D41BC3}"/>
              </a:ext>
            </a:extLst>
          </p:cNvPr>
          <p:cNvSpPr txBox="1">
            <a:spLocks/>
          </p:cNvSpPr>
          <p:nvPr/>
        </p:nvSpPr>
        <p:spPr>
          <a:xfrm>
            <a:off x="613290" y="1881289"/>
            <a:ext cx="1340663" cy="885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None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/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Create list of target entities (</a:t>
            </a:r>
            <a:r>
              <a:rPr lang="en-US" sz="1200" dirty="0" err="1">
                <a:latin typeface="Sniglet" panose="020B0604020202020204" charset="0"/>
                <a:ea typeface="Walter Turncoat" panose="020B0604020202020204" charset="0"/>
              </a:rPr>
              <a:t>TargetCo</a:t>
            </a:r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 1 to Target 300+)</a:t>
            </a:r>
          </a:p>
        </p:txBody>
      </p:sp>
      <p:sp>
        <p:nvSpPr>
          <p:cNvPr id="28" name="Shape 396">
            <a:extLst>
              <a:ext uri="{FF2B5EF4-FFF2-40B4-BE49-F238E27FC236}">
                <a16:creationId xmlns:a16="http://schemas.microsoft.com/office/drawing/2014/main" id="{A1527825-606D-8B47-8D85-3D5D694EB450}"/>
              </a:ext>
            </a:extLst>
          </p:cNvPr>
          <p:cNvSpPr/>
          <p:nvPr/>
        </p:nvSpPr>
        <p:spPr>
          <a:xfrm>
            <a:off x="1283622" y="3245671"/>
            <a:ext cx="1826984" cy="1698582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" name="Shape 71">
            <a:extLst>
              <a:ext uri="{FF2B5EF4-FFF2-40B4-BE49-F238E27FC236}">
                <a16:creationId xmlns:a16="http://schemas.microsoft.com/office/drawing/2014/main" id="{A549824F-03A9-3E44-ADD9-360FEC0A2649}"/>
              </a:ext>
            </a:extLst>
          </p:cNvPr>
          <p:cNvSpPr txBox="1">
            <a:spLocks/>
          </p:cNvSpPr>
          <p:nvPr/>
        </p:nvSpPr>
        <p:spPr>
          <a:xfrm>
            <a:off x="1231011" y="3809984"/>
            <a:ext cx="1879595" cy="885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None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/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Create list of target individuals within </a:t>
            </a:r>
            <a:r>
              <a:rPr lang="en-US" sz="1200" dirty="0" err="1">
                <a:latin typeface="Sniglet" panose="020B0604020202020204" charset="0"/>
                <a:ea typeface="Walter Turncoat" panose="020B0604020202020204" charset="0"/>
              </a:rPr>
              <a:t>TargetCo</a:t>
            </a:r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 1+</a:t>
            </a:r>
          </a:p>
        </p:txBody>
      </p:sp>
      <p:grpSp>
        <p:nvGrpSpPr>
          <p:cNvPr id="32" name="Shape 42">
            <a:extLst>
              <a:ext uri="{FF2B5EF4-FFF2-40B4-BE49-F238E27FC236}">
                <a16:creationId xmlns:a16="http://schemas.microsoft.com/office/drawing/2014/main" id="{7DF21519-5A1D-CE41-9B4D-C853096BB220}"/>
              </a:ext>
            </a:extLst>
          </p:cNvPr>
          <p:cNvGrpSpPr/>
          <p:nvPr/>
        </p:nvGrpSpPr>
        <p:grpSpPr>
          <a:xfrm rot="6527971">
            <a:off x="531771" y="3037657"/>
            <a:ext cx="746194" cy="1069984"/>
            <a:chOff x="1113100" y="2199475"/>
            <a:chExt cx="801900" cy="709925"/>
          </a:xfrm>
        </p:grpSpPr>
        <p:sp>
          <p:nvSpPr>
            <p:cNvPr id="33" name="Shape 43">
              <a:extLst>
                <a:ext uri="{FF2B5EF4-FFF2-40B4-BE49-F238E27FC236}">
                  <a16:creationId xmlns:a16="http://schemas.microsoft.com/office/drawing/2014/main" id="{34F8CF08-41CB-4D4D-82C5-1EF1371F08BA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0" t="0" r="0" b="0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" name="Shape 44">
              <a:extLst>
                <a:ext uri="{FF2B5EF4-FFF2-40B4-BE49-F238E27FC236}">
                  <a16:creationId xmlns:a16="http://schemas.microsoft.com/office/drawing/2014/main" id="{F4CA5E1D-2CB2-E545-A515-09AEEAFD288D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0" t="0" r="0" b="0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6" name="Shape 71">
            <a:extLst>
              <a:ext uri="{FF2B5EF4-FFF2-40B4-BE49-F238E27FC236}">
                <a16:creationId xmlns:a16="http://schemas.microsoft.com/office/drawing/2014/main" id="{9977EF27-C0BF-1749-A7DB-C7A9B4A1EBD1}"/>
              </a:ext>
            </a:extLst>
          </p:cNvPr>
          <p:cNvSpPr txBox="1">
            <a:spLocks/>
          </p:cNvSpPr>
          <p:nvPr/>
        </p:nvSpPr>
        <p:spPr>
          <a:xfrm>
            <a:off x="6972965" y="703943"/>
            <a:ext cx="16002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None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/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Amend </a:t>
            </a:r>
            <a:r>
              <a:rPr lang="en-US" sz="1200" dirty="0" err="1">
                <a:latin typeface="Sniglet" panose="020B0604020202020204" charset="0"/>
                <a:ea typeface="Walter Turncoat" panose="020B0604020202020204" charset="0"/>
              </a:rPr>
              <a:t>pitchdeck</a:t>
            </a:r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 to reflect </a:t>
            </a:r>
            <a:r>
              <a:rPr lang="en-US" sz="1200" dirty="0" err="1">
                <a:latin typeface="Sniglet" panose="020B0604020202020204" charset="0"/>
                <a:ea typeface="Walter Turncoat" panose="020B0604020202020204" charset="0"/>
              </a:rPr>
              <a:t>TargetCo</a:t>
            </a:r>
            <a:r>
              <a:rPr lang="en-US" sz="1200" dirty="0">
                <a:latin typeface="Sniglet" panose="020B0604020202020204" charset="0"/>
                <a:ea typeface="Walter Turncoat" panose="020B0604020202020204" charset="0"/>
              </a:rPr>
              <a:t> 1+ and outreach message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0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Solarnity</a:t>
            </a:r>
            <a:r>
              <a:rPr lang="en" dirty="0"/>
              <a:t> | </a:t>
            </a:r>
            <a:r>
              <a:rPr lang="en-CA" dirty="0"/>
              <a:t>Allen Wazny outreach experience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245041" y="433768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>
              <a:buClr>
                <a:schemeClr val="tx1"/>
              </a:buClr>
              <a:buNone/>
            </a:pPr>
            <a:r>
              <a:rPr lang="en-US" sz="1400" dirty="0"/>
              <a:t>     </a:t>
            </a:r>
          </a:p>
          <a:p>
            <a:pPr marL="101600" lvl="0" indent="0">
              <a:buClr>
                <a:schemeClr val="tx1"/>
              </a:buClr>
              <a:buNone/>
            </a:pPr>
            <a:r>
              <a:rPr lang="en-US" sz="1400" dirty="0"/>
              <a:t>         Blockchain focused startups</a:t>
            </a:r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r>
              <a:rPr lang="en-CA" sz="1400" dirty="0" err="1"/>
              <a:t>Solarnity</a:t>
            </a:r>
            <a:r>
              <a:rPr lang="en-CA" sz="1400" dirty="0"/>
              <a:t> (Supply Chain) and Pitchbook (fixed income lending) | Co-founder on both projects | performed VC outreach from August 2018 to December 2018</a:t>
            </a:r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r>
              <a:rPr lang="en-CA" sz="1400" dirty="0" err="1"/>
              <a:t>Curaizon</a:t>
            </a:r>
            <a:r>
              <a:rPr lang="en-CA" sz="1400" dirty="0"/>
              <a:t> (UK, Healthcare) | Investor Relations advisor | VC outreach from September to November 2018</a:t>
            </a:r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r>
              <a:rPr lang="en-CA" sz="1400" dirty="0" err="1"/>
              <a:t>UnCloak</a:t>
            </a:r>
            <a:r>
              <a:rPr lang="en-CA" sz="1400" dirty="0"/>
              <a:t> (UK, Cybersecurity) | Investor Relations | VC outreach from October 2018 to May 2019</a:t>
            </a:r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r>
              <a:rPr lang="en-CA" sz="1400" dirty="0" err="1"/>
              <a:t>Digipharm</a:t>
            </a:r>
            <a:r>
              <a:rPr lang="en-CA" sz="1400" dirty="0"/>
              <a:t> (Swiss, Healthcare) | Investor Relations | VC outreach October 2018 to March 2019</a:t>
            </a:r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endParaRPr lang="en-US" sz="1400" dirty="0"/>
          </a:p>
          <a:p>
            <a:pPr marL="558800" lvl="1" indent="0">
              <a:spcBef>
                <a:spcPts val="600"/>
              </a:spcBef>
              <a:buClr>
                <a:srgbClr val="09AEE9"/>
              </a:buClr>
              <a:buNone/>
            </a:pPr>
            <a:r>
              <a:rPr lang="en-CA" sz="1400" dirty="0"/>
              <a:t>Tech </a:t>
            </a:r>
            <a:r>
              <a:rPr lang="en-CA" sz="1400" dirty="0" err="1"/>
              <a:t>startups</a:t>
            </a:r>
            <a:endParaRPr lang="en-CA" sz="1400" dirty="0"/>
          </a:p>
          <a:p>
            <a:pPr marL="558800" lvl="1" indent="0">
              <a:spcBef>
                <a:spcPts val="600"/>
              </a:spcBef>
              <a:buClr>
                <a:srgbClr val="09AEE9"/>
              </a:buClr>
              <a:buNone/>
            </a:pPr>
            <a:endParaRPr lang="en-CA" sz="1400" dirty="0"/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r>
              <a:rPr lang="en-CA" sz="1400" dirty="0"/>
              <a:t>AI Vali (Toronto, Healthcare) | Investor relations | VC outreach from December 2019 to March 2020 (Covid disrupted)</a:t>
            </a:r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r>
              <a:rPr lang="en-CA" sz="1400" dirty="0" err="1"/>
              <a:t>MobbyPark</a:t>
            </a:r>
            <a:r>
              <a:rPr lang="en-CA" sz="1400" dirty="0"/>
              <a:t> (Mumbai, parking management SaaS) | Strategic advisor and investor relations advisor | VC outreach from January 2020 to March 2020 (Covid disrupted)</a:t>
            </a:r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endParaRPr lang="en-CA" sz="1500" dirty="0"/>
          </a:p>
          <a:p>
            <a:pPr marL="558800" lvl="1" indent="0">
              <a:buClr>
                <a:srgbClr val="09AEE9"/>
              </a:buClr>
              <a:buNone/>
            </a:pPr>
            <a:endParaRPr sz="16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13" name="Shape 312">
            <a:extLst>
              <a:ext uri="{FF2B5EF4-FFF2-40B4-BE49-F238E27FC236}">
                <a16:creationId xmlns:a16="http://schemas.microsoft.com/office/drawing/2014/main" id="{8AC83118-6ECD-7645-B47F-05434EDF4378}"/>
              </a:ext>
            </a:extLst>
          </p:cNvPr>
          <p:cNvSpPr/>
          <p:nvPr/>
        </p:nvSpPr>
        <p:spPr>
          <a:xfrm>
            <a:off x="238871" y="830270"/>
            <a:ext cx="257877" cy="316887"/>
          </a:xfrm>
          <a:custGeom>
            <a:avLst/>
            <a:gdLst/>
            <a:ahLst/>
            <a:cxnLst/>
            <a:rect l="0" t="0" r="0" b="0"/>
            <a:pathLst>
              <a:path w="16717" h="16790" extrusionOk="0">
                <a:moveTo>
                  <a:pt x="8687" y="511"/>
                </a:moveTo>
                <a:lnTo>
                  <a:pt x="9174" y="1046"/>
                </a:lnTo>
                <a:lnTo>
                  <a:pt x="9660" y="1606"/>
                </a:lnTo>
                <a:lnTo>
                  <a:pt x="10025" y="2068"/>
                </a:lnTo>
                <a:lnTo>
                  <a:pt x="10196" y="2312"/>
                </a:lnTo>
                <a:lnTo>
                  <a:pt x="10390" y="2531"/>
                </a:lnTo>
                <a:lnTo>
                  <a:pt x="10585" y="2701"/>
                </a:lnTo>
                <a:lnTo>
                  <a:pt x="10780" y="2871"/>
                </a:lnTo>
                <a:lnTo>
                  <a:pt x="11023" y="2969"/>
                </a:lnTo>
                <a:lnTo>
                  <a:pt x="11242" y="3042"/>
                </a:lnTo>
                <a:lnTo>
                  <a:pt x="11485" y="3066"/>
                </a:lnTo>
                <a:lnTo>
                  <a:pt x="11729" y="3042"/>
                </a:lnTo>
                <a:lnTo>
                  <a:pt x="11972" y="2969"/>
                </a:lnTo>
                <a:lnTo>
                  <a:pt x="12215" y="2847"/>
                </a:lnTo>
                <a:lnTo>
                  <a:pt x="12337" y="2750"/>
                </a:lnTo>
                <a:lnTo>
                  <a:pt x="12434" y="2652"/>
                </a:lnTo>
                <a:lnTo>
                  <a:pt x="12605" y="2433"/>
                </a:lnTo>
                <a:lnTo>
                  <a:pt x="12726" y="2190"/>
                </a:lnTo>
                <a:lnTo>
                  <a:pt x="12824" y="1922"/>
                </a:lnTo>
                <a:lnTo>
                  <a:pt x="12921" y="1679"/>
                </a:lnTo>
                <a:lnTo>
                  <a:pt x="13043" y="1411"/>
                </a:lnTo>
                <a:lnTo>
                  <a:pt x="13164" y="1168"/>
                </a:lnTo>
                <a:lnTo>
                  <a:pt x="13335" y="973"/>
                </a:lnTo>
                <a:lnTo>
                  <a:pt x="13456" y="852"/>
                </a:lnTo>
                <a:lnTo>
                  <a:pt x="13602" y="779"/>
                </a:lnTo>
                <a:lnTo>
                  <a:pt x="13724" y="706"/>
                </a:lnTo>
                <a:lnTo>
                  <a:pt x="13870" y="657"/>
                </a:lnTo>
                <a:lnTo>
                  <a:pt x="13991" y="608"/>
                </a:lnTo>
                <a:lnTo>
                  <a:pt x="14137" y="584"/>
                </a:lnTo>
                <a:lnTo>
                  <a:pt x="14283" y="584"/>
                </a:lnTo>
                <a:lnTo>
                  <a:pt x="14429" y="608"/>
                </a:lnTo>
                <a:lnTo>
                  <a:pt x="14721" y="681"/>
                </a:lnTo>
                <a:lnTo>
                  <a:pt x="14989" y="779"/>
                </a:lnTo>
                <a:lnTo>
                  <a:pt x="15232" y="949"/>
                </a:lnTo>
                <a:lnTo>
                  <a:pt x="15451" y="1119"/>
                </a:lnTo>
                <a:lnTo>
                  <a:pt x="15403" y="1168"/>
                </a:lnTo>
                <a:lnTo>
                  <a:pt x="15354" y="1217"/>
                </a:lnTo>
                <a:lnTo>
                  <a:pt x="15354" y="1265"/>
                </a:lnTo>
                <a:lnTo>
                  <a:pt x="15354" y="1314"/>
                </a:lnTo>
                <a:lnTo>
                  <a:pt x="15403" y="1363"/>
                </a:lnTo>
                <a:lnTo>
                  <a:pt x="15646" y="1363"/>
                </a:lnTo>
                <a:lnTo>
                  <a:pt x="15670" y="1387"/>
                </a:lnTo>
                <a:lnTo>
                  <a:pt x="15768" y="1533"/>
                </a:lnTo>
                <a:lnTo>
                  <a:pt x="15646" y="1557"/>
                </a:lnTo>
                <a:lnTo>
                  <a:pt x="15500" y="1606"/>
                </a:lnTo>
                <a:lnTo>
                  <a:pt x="15427" y="1630"/>
                </a:lnTo>
                <a:lnTo>
                  <a:pt x="15378" y="1703"/>
                </a:lnTo>
                <a:lnTo>
                  <a:pt x="15354" y="1752"/>
                </a:lnTo>
                <a:lnTo>
                  <a:pt x="15378" y="1801"/>
                </a:lnTo>
                <a:lnTo>
                  <a:pt x="15451" y="1825"/>
                </a:lnTo>
                <a:lnTo>
                  <a:pt x="15500" y="1849"/>
                </a:lnTo>
                <a:lnTo>
                  <a:pt x="15646" y="1874"/>
                </a:lnTo>
                <a:lnTo>
                  <a:pt x="15914" y="1874"/>
                </a:lnTo>
                <a:lnTo>
                  <a:pt x="16011" y="2068"/>
                </a:lnTo>
                <a:lnTo>
                  <a:pt x="15841" y="2044"/>
                </a:lnTo>
                <a:lnTo>
                  <a:pt x="15695" y="2044"/>
                </a:lnTo>
                <a:lnTo>
                  <a:pt x="15573" y="2068"/>
                </a:lnTo>
                <a:lnTo>
                  <a:pt x="15451" y="2141"/>
                </a:lnTo>
                <a:lnTo>
                  <a:pt x="15427" y="2141"/>
                </a:lnTo>
                <a:lnTo>
                  <a:pt x="15451" y="2166"/>
                </a:lnTo>
                <a:lnTo>
                  <a:pt x="15500" y="2239"/>
                </a:lnTo>
                <a:lnTo>
                  <a:pt x="15573" y="2287"/>
                </a:lnTo>
                <a:lnTo>
                  <a:pt x="15743" y="2360"/>
                </a:lnTo>
                <a:lnTo>
                  <a:pt x="16084" y="2458"/>
                </a:lnTo>
                <a:lnTo>
                  <a:pt x="16084" y="2652"/>
                </a:lnTo>
                <a:lnTo>
                  <a:pt x="16060" y="2823"/>
                </a:lnTo>
                <a:lnTo>
                  <a:pt x="15646" y="2725"/>
                </a:lnTo>
                <a:lnTo>
                  <a:pt x="15427" y="2652"/>
                </a:lnTo>
                <a:lnTo>
                  <a:pt x="15330" y="2628"/>
                </a:lnTo>
                <a:lnTo>
                  <a:pt x="15184" y="2628"/>
                </a:lnTo>
                <a:lnTo>
                  <a:pt x="15184" y="2652"/>
                </a:lnTo>
                <a:lnTo>
                  <a:pt x="15281" y="2750"/>
                </a:lnTo>
                <a:lnTo>
                  <a:pt x="15378" y="2847"/>
                </a:lnTo>
                <a:lnTo>
                  <a:pt x="15622" y="2993"/>
                </a:lnTo>
                <a:lnTo>
                  <a:pt x="15768" y="3090"/>
                </a:lnTo>
                <a:lnTo>
                  <a:pt x="15962" y="3139"/>
                </a:lnTo>
                <a:lnTo>
                  <a:pt x="15841" y="3309"/>
                </a:lnTo>
                <a:lnTo>
                  <a:pt x="15768" y="3407"/>
                </a:lnTo>
                <a:lnTo>
                  <a:pt x="15670" y="3334"/>
                </a:lnTo>
                <a:lnTo>
                  <a:pt x="15573" y="3285"/>
                </a:lnTo>
                <a:lnTo>
                  <a:pt x="15378" y="3212"/>
                </a:lnTo>
                <a:lnTo>
                  <a:pt x="14989" y="3017"/>
                </a:lnTo>
                <a:lnTo>
                  <a:pt x="14794" y="2944"/>
                </a:lnTo>
                <a:lnTo>
                  <a:pt x="14600" y="2896"/>
                </a:lnTo>
                <a:lnTo>
                  <a:pt x="14575" y="2896"/>
                </a:lnTo>
                <a:lnTo>
                  <a:pt x="14575" y="2920"/>
                </a:lnTo>
                <a:lnTo>
                  <a:pt x="14673" y="3090"/>
                </a:lnTo>
                <a:lnTo>
                  <a:pt x="14819" y="3236"/>
                </a:lnTo>
                <a:lnTo>
                  <a:pt x="14965" y="3358"/>
                </a:lnTo>
                <a:lnTo>
                  <a:pt x="15135" y="3455"/>
                </a:lnTo>
                <a:lnTo>
                  <a:pt x="15427" y="3626"/>
                </a:lnTo>
                <a:lnTo>
                  <a:pt x="15086" y="3747"/>
                </a:lnTo>
                <a:lnTo>
                  <a:pt x="14989" y="3674"/>
                </a:lnTo>
                <a:lnTo>
                  <a:pt x="14867" y="3650"/>
                </a:lnTo>
                <a:lnTo>
                  <a:pt x="14770" y="3601"/>
                </a:lnTo>
                <a:lnTo>
                  <a:pt x="14673" y="3528"/>
                </a:lnTo>
                <a:lnTo>
                  <a:pt x="14527" y="3407"/>
                </a:lnTo>
                <a:lnTo>
                  <a:pt x="14429" y="3358"/>
                </a:lnTo>
                <a:lnTo>
                  <a:pt x="14332" y="3334"/>
                </a:lnTo>
                <a:lnTo>
                  <a:pt x="14308" y="3334"/>
                </a:lnTo>
                <a:lnTo>
                  <a:pt x="14259" y="3358"/>
                </a:lnTo>
                <a:lnTo>
                  <a:pt x="14235" y="3431"/>
                </a:lnTo>
                <a:lnTo>
                  <a:pt x="14259" y="3528"/>
                </a:lnTo>
                <a:lnTo>
                  <a:pt x="14308" y="3650"/>
                </a:lnTo>
                <a:lnTo>
                  <a:pt x="14478" y="3845"/>
                </a:lnTo>
                <a:lnTo>
                  <a:pt x="14551" y="3918"/>
                </a:lnTo>
                <a:lnTo>
                  <a:pt x="14308" y="4015"/>
                </a:lnTo>
                <a:lnTo>
                  <a:pt x="14186" y="3942"/>
                </a:lnTo>
                <a:lnTo>
                  <a:pt x="14064" y="3893"/>
                </a:lnTo>
                <a:lnTo>
                  <a:pt x="14016" y="3869"/>
                </a:lnTo>
                <a:lnTo>
                  <a:pt x="13943" y="3845"/>
                </a:lnTo>
                <a:lnTo>
                  <a:pt x="13918" y="3869"/>
                </a:lnTo>
                <a:lnTo>
                  <a:pt x="13894" y="3893"/>
                </a:lnTo>
                <a:lnTo>
                  <a:pt x="13894" y="3966"/>
                </a:lnTo>
                <a:lnTo>
                  <a:pt x="13918" y="4039"/>
                </a:lnTo>
                <a:lnTo>
                  <a:pt x="13991" y="4161"/>
                </a:lnTo>
                <a:lnTo>
                  <a:pt x="14040" y="4210"/>
                </a:lnTo>
                <a:lnTo>
                  <a:pt x="13967" y="4283"/>
                </a:lnTo>
                <a:lnTo>
                  <a:pt x="13870" y="4404"/>
                </a:lnTo>
                <a:lnTo>
                  <a:pt x="13845" y="4331"/>
                </a:lnTo>
                <a:lnTo>
                  <a:pt x="13797" y="4234"/>
                </a:lnTo>
                <a:lnTo>
                  <a:pt x="13724" y="4161"/>
                </a:lnTo>
                <a:lnTo>
                  <a:pt x="13651" y="4161"/>
                </a:lnTo>
                <a:lnTo>
                  <a:pt x="13626" y="4234"/>
                </a:lnTo>
                <a:lnTo>
                  <a:pt x="13602" y="4283"/>
                </a:lnTo>
                <a:lnTo>
                  <a:pt x="13602" y="4380"/>
                </a:lnTo>
                <a:lnTo>
                  <a:pt x="13602" y="4428"/>
                </a:lnTo>
                <a:lnTo>
                  <a:pt x="13675" y="4550"/>
                </a:lnTo>
                <a:lnTo>
                  <a:pt x="13748" y="4647"/>
                </a:lnTo>
                <a:lnTo>
                  <a:pt x="13699" y="4842"/>
                </a:lnTo>
                <a:lnTo>
                  <a:pt x="13675" y="5037"/>
                </a:lnTo>
                <a:lnTo>
                  <a:pt x="13699" y="5231"/>
                </a:lnTo>
                <a:lnTo>
                  <a:pt x="13724" y="5426"/>
                </a:lnTo>
                <a:lnTo>
                  <a:pt x="13797" y="5621"/>
                </a:lnTo>
                <a:lnTo>
                  <a:pt x="13870" y="5815"/>
                </a:lnTo>
                <a:lnTo>
                  <a:pt x="13967" y="5986"/>
                </a:lnTo>
                <a:lnTo>
                  <a:pt x="14089" y="6132"/>
                </a:lnTo>
                <a:lnTo>
                  <a:pt x="14308" y="6351"/>
                </a:lnTo>
                <a:lnTo>
                  <a:pt x="14527" y="6570"/>
                </a:lnTo>
                <a:lnTo>
                  <a:pt x="14746" y="6764"/>
                </a:lnTo>
                <a:lnTo>
                  <a:pt x="14965" y="6983"/>
                </a:lnTo>
                <a:lnTo>
                  <a:pt x="15597" y="7640"/>
                </a:lnTo>
                <a:lnTo>
                  <a:pt x="15914" y="7981"/>
                </a:lnTo>
                <a:lnTo>
                  <a:pt x="16254" y="8273"/>
                </a:lnTo>
                <a:lnTo>
                  <a:pt x="16279" y="8297"/>
                </a:lnTo>
                <a:lnTo>
                  <a:pt x="16230" y="8443"/>
                </a:lnTo>
                <a:lnTo>
                  <a:pt x="16133" y="8346"/>
                </a:lnTo>
                <a:lnTo>
                  <a:pt x="16035" y="8249"/>
                </a:lnTo>
                <a:lnTo>
                  <a:pt x="15768" y="8078"/>
                </a:lnTo>
                <a:lnTo>
                  <a:pt x="15573" y="7981"/>
                </a:lnTo>
                <a:lnTo>
                  <a:pt x="15378" y="7884"/>
                </a:lnTo>
                <a:lnTo>
                  <a:pt x="15159" y="7811"/>
                </a:lnTo>
                <a:lnTo>
                  <a:pt x="14940" y="7738"/>
                </a:lnTo>
                <a:lnTo>
                  <a:pt x="14892" y="7762"/>
                </a:lnTo>
                <a:lnTo>
                  <a:pt x="14892" y="7786"/>
                </a:lnTo>
                <a:lnTo>
                  <a:pt x="15013" y="7932"/>
                </a:lnTo>
                <a:lnTo>
                  <a:pt x="15159" y="8078"/>
                </a:lnTo>
                <a:lnTo>
                  <a:pt x="15476" y="8297"/>
                </a:lnTo>
                <a:lnTo>
                  <a:pt x="15695" y="8468"/>
                </a:lnTo>
                <a:lnTo>
                  <a:pt x="15889" y="8614"/>
                </a:lnTo>
                <a:lnTo>
                  <a:pt x="15987" y="8687"/>
                </a:lnTo>
                <a:lnTo>
                  <a:pt x="16060" y="8711"/>
                </a:lnTo>
                <a:lnTo>
                  <a:pt x="15865" y="9003"/>
                </a:lnTo>
                <a:lnTo>
                  <a:pt x="15816" y="9076"/>
                </a:lnTo>
                <a:lnTo>
                  <a:pt x="15816" y="9052"/>
                </a:lnTo>
                <a:lnTo>
                  <a:pt x="15768" y="8954"/>
                </a:lnTo>
                <a:lnTo>
                  <a:pt x="15695" y="8881"/>
                </a:lnTo>
                <a:lnTo>
                  <a:pt x="15597" y="8833"/>
                </a:lnTo>
                <a:lnTo>
                  <a:pt x="15524" y="8784"/>
                </a:lnTo>
                <a:lnTo>
                  <a:pt x="15135" y="8614"/>
                </a:lnTo>
                <a:lnTo>
                  <a:pt x="14916" y="8516"/>
                </a:lnTo>
                <a:lnTo>
                  <a:pt x="14721" y="8395"/>
                </a:lnTo>
                <a:lnTo>
                  <a:pt x="14527" y="8273"/>
                </a:lnTo>
                <a:lnTo>
                  <a:pt x="14332" y="8176"/>
                </a:lnTo>
                <a:lnTo>
                  <a:pt x="14283" y="8176"/>
                </a:lnTo>
                <a:lnTo>
                  <a:pt x="14283" y="8200"/>
                </a:lnTo>
                <a:lnTo>
                  <a:pt x="14259" y="8249"/>
                </a:lnTo>
                <a:lnTo>
                  <a:pt x="14308" y="8346"/>
                </a:lnTo>
                <a:lnTo>
                  <a:pt x="14356" y="8419"/>
                </a:lnTo>
                <a:lnTo>
                  <a:pt x="14527" y="8589"/>
                </a:lnTo>
                <a:lnTo>
                  <a:pt x="14721" y="8735"/>
                </a:lnTo>
                <a:lnTo>
                  <a:pt x="14892" y="8833"/>
                </a:lnTo>
                <a:lnTo>
                  <a:pt x="15086" y="8954"/>
                </a:lnTo>
                <a:lnTo>
                  <a:pt x="15305" y="9076"/>
                </a:lnTo>
                <a:lnTo>
                  <a:pt x="15427" y="9100"/>
                </a:lnTo>
                <a:lnTo>
                  <a:pt x="15549" y="9149"/>
                </a:lnTo>
                <a:lnTo>
                  <a:pt x="15743" y="9149"/>
                </a:lnTo>
                <a:lnTo>
                  <a:pt x="15768" y="9125"/>
                </a:lnTo>
                <a:lnTo>
                  <a:pt x="15451" y="9587"/>
                </a:lnTo>
                <a:lnTo>
                  <a:pt x="15330" y="9490"/>
                </a:lnTo>
                <a:lnTo>
                  <a:pt x="15208" y="9417"/>
                </a:lnTo>
                <a:lnTo>
                  <a:pt x="14965" y="9246"/>
                </a:lnTo>
                <a:lnTo>
                  <a:pt x="14746" y="9100"/>
                </a:lnTo>
                <a:lnTo>
                  <a:pt x="14502" y="8954"/>
                </a:lnTo>
                <a:lnTo>
                  <a:pt x="14381" y="8881"/>
                </a:lnTo>
                <a:lnTo>
                  <a:pt x="14235" y="8833"/>
                </a:lnTo>
                <a:lnTo>
                  <a:pt x="14113" y="8808"/>
                </a:lnTo>
                <a:lnTo>
                  <a:pt x="13991" y="8808"/>
                </a:lnTo>
                <a:lnTo>
                  <a:pt x="13943" y="8833"/>
                </a:lnTo>
                <a:lnTo>
                  <a:pt x="13943" y="8857"/>
                </a:lnTo>
                <a:lnTo>
                  <a:pt x="14016" y="8954"/>
                </a:lnTo>
                <a:lnTo>
                  <a:pt x="14089" y="9052"/>
                </a:lnTo>
                <a:lnTo>
                  <a:pt x="14283" y="9222"/>
                </a:lnTo>
                <a:lnTo>
                  <a:pt x="14673" y="9514"/>
                </a:lnTo>
                <a:lnTo>
                  <a:pt x="14916" y="9709"/>
                </a:lnTo>
                <a:lnTo>
                  <a:pt x="15062" y="9806"/>
                </a:lnTo>
                <a:lnTo>
                  <a:pt x="15208" y="9903"/>
                </a:lnTo>
                <a:lnTo>
                  <a:pt x="15086" y="10049"/>
                </a:lnTo>
                <a:lnTo>
                  <a:pt x="15013" y="10122"/>
                </a:lnTo>
                <a:lnTo>
                  <a:pt x="14843" y="10001"/>
                </a:lnTo>
                <a:lnTo>
                  <a:pt x="14721" y="9928"/>
                </a:lnTo>
                <a:lnTo>
                  <a:pt x="14405" y="9782"/>
                </a:lnTo>
                <a:lnTo>
                  <a:pt x="14089" y="9636"/>
                </a:lnTo>
                <a:lnTo>
                  <a:pt x="13943" y="9538"/>
                </a:lnTo>
                <a:lnTo>
                  <a:pt x="13797" y="9441"/>
                </a:lnTo>
                <a:lnTo>
                  <a:pt x="13699" y="9319"/>
                </a:lnTo>
                <a:lnTo>
                  <a:pt x="13626" y="9149"/>
                </a:lnTo>
                <a:lnTo>
                  <a:pt x="13578" y="9149"/>
                </a:lnTo>
                <a:lnTo>
                  <a:pt x="13554" y="9295"/>
                </a:lnTo>
                <a:lnTo>
                  <a:pt x="13578" y="9392"/>
                </a:lnTo>
                <a:lnTo>
                  <a:pt x="13602" y="9514"/>
                </a:lnTo>
                <a:lnTo>
                  <a:pt x="13651" y="9611"/>
                </a:lnTo>
                <a:lnTo>
                  <a:pt x="13724" y="9709"/>
                </a:lnTo>
                <a:lnTo>
                  <a:pt x="13797" y="9782"/>
                </a:lnTo>
                <a:lnTo>
                  <a:pt x="13991" y="9952"/>
                </a:lnTo>
                <a:lnTo>
                  <a:pt x="14283" y="10122"/>
                </a:lnTo>
                <a:lnTo>
                  <a:pt x="14600" y="10268"/>
                </a:lnTo>
                <a:lnTo>
                  <a:pt x="14746" y="10390"/>
                </a:lnTo>
                <a:lnTo>
                  <a:pt x="14551" y="10512"/>
                </a:lnTo>
                <a:lnTo>
                  <a:pt x="14356" y="10633"/>
                </a:lnTo>
                <a:lnTo>
                  <a:pt x="14259" y="10512"/>
                </a:lnTo>
                <a:lnTo>
                  <a:pt x="14137" y="10414"/>
                </a:lnTo>
                <a:lnTo>
                  <a:pt x="13894" y="10244"/>
                </a:lnTo>
                <a:lnTo>
                  <a:pt x="13724" y="10122"/>
                </a:lnTo>
                <a:lnTo>
                  <a:pt x="13578" y="9976"/>
                </a:lnTo>
                <a:lnTo>
                  <a:pt x="13456" y="9855"/>
                </a:lnTo>
                <a:lnTo>
                  <a:pt x="13408" y="9782"/>
                </a:lnTo>
                <a:lnTo>
                  <a:pt x="13359" y="9733"/>
                </a:lnTo>
                <a:lnTo>
                  <a:pt x="13310" y="9733"/>
                </a:lnTo>
                <a:lnTo>
                  <a:pt x="13286" y="9757"/>
                </a:lnTo>
                <a:lnTo>
                  <a:pt x="13262" y="9830"/>
                </a:lnTo>
                <a:lnTo>
                  <a:pt x="13262" y="9928"/>
                </a:lnTo>
                <a:lnTo>
                  <a:pt x="13262" y="10001"/>
                </a:lnTo>
                <a:lnTo>
                  <a:pt x="13310" y="10098"/>
                </a:lnTo>
                <a:lnTo>
                  <a:pt x="13408" y="10244"/>
                </a:lnTo>
                <a:lnTo>
                  <a:pt x="13529" y="10390"/>
                </a:lnTo>
                <a:lnTo>
                  <a:pt x="13699" y="10536"/>
                </a:lnTo>
                <a:lnTo>
                  <a:pt x="13894" y="10682"/>
                </a:lnTo>
                <a:lnTo>
                  <a:pt x="13991" y="10779"/>
                </a:lnTo>
                <a:lnTo>
                  <a:pt x="13894" y="10828"/>
                </a:lnTo>
                <a:lnTo>
                  <a:pt x="13578" y="10828"/>
                </a:lnTo>
                <a:lnTo>
                  <a:pt x="13505" y="10804"/>
                </a:lnTo>
                <a:lnTo>
                  <a:pt x="13335" y="10706"/>
                </a:lnTo>
                <a:lnTo>
                  <a:pt x="13213" y="10560"/>
                </a:lnTo>
                <a:lnTo>
                  <a:pt x="13116" y="10414"/>
                </a:lnTo>
                <a:lnTo>
                  <a:pt x="13018" y="10244"/>
                </a:lnTo>
                <a:lnTo>
                  <a:pt x="12872" y="9879"/>
                </a:lnTo>
                <a:lnTo>
                  <a:pt x="12775" y="9636"/>
                </a:lnTo>
                <a:lnTo>
                  <a:pt x="12653" y="9392"/>
                </a:lnTo>
                <a:lnTo>
                  <a:pt x="12532" y="9173"/>
                </a:lnTo>
                <a:lnTo>
                  <a:pt x="12386" y="8979"/>
                </a:lnTo>
                <a:lnTo>
                  <a:pt x="12215" y="8808"/>
                </a:lnTo>
                <a:lnTo>
                  <a:pt x="12021" y="8662"/>
                </a:lnTo>
                <a:lnTo>
                  <a:pt x="11777" y="8565"/>
                </a:lnTo>
                <a:lnTo>
                  <a:pt x="11510" y="8468"/>
                </a:lnTo>
                <a:lnTo>
                  <a:pt x="11218" y="8443"/>
                </a:lnTo>
                <a:lnTo>
                  <a:pt x="10926" y="8443"/>
                </a:lnTo>
                <a:lnTo>
                  <a:pt x="10634" y="8492"/>
                </a:lnTo>
                <a:lnTo>
                  <a:pt x="10366" y="8589"/>
                </a:lnTo>
                <a:lnTo>
                  <a:pt x="10098" y="8687"/>
                </a:lnTo>
                <a:lnTo>
                  <a:pt x="9855" y="8833"/>
                </a:lnTo>
                <a:lnTo>
                  <a:pt x="9612" y="9027"/>
                </a:lnTo>
                <a:lnTo>
                  <a:pt x="9393" y="9198"/>
                </a:lnTo>
                <a:lnTo>
                  <a:pt x="9198" y="9392"/>
                </a:lnTo>
                <a:lnTo>
                  <a:pt x="9028" y="9611"/>
                </a:lnTo>
                <a:lnTo>
                  <a:pt x="8906" y="9855"/>
                </a:lnTo>
                <a:lnTo>
                  <a:pt x="8784" y="10122"/>
                </a:lnTo>
                <a:lnTo>
                  <a:pt x="8711" y="10366"/>
                </a:lnTo>
                <a:lnTo>
                  <a:pt x="8663" y="10633"/>
                </a:lnTo>
                <a:lnTo>
                  <a:pt x="8638" y="10925"/>
                </a:lnTo>
                <a:lnTo>
                  <a:pt x="8663" y="11193"/>
                </a:lnTo>
                <a:lnTo>
                  <a:pt x="8736" y="11461"/>
                </a:lnTo>
                <a:lnTo>
                  <a:pt x="8833" y="11680"/>
                </a:lnTo>
                <a:lnTo>
                  <a:pt x="8955" y="11874"/>
                </a:lnTo>
                <a:lnTo>
                  <a:pt x="9101" y="12045"/>
                </a:lnTo>
                <a:lnTo>
                  <a:pt x="9295" y="12191"/>
                </a:lnTo>
                <a:lnTo>
                  <a:pt x="9514" y="12312"/>
                </a:lnTo>
                <a:lnTo>
                  <a:pt x="9733" y="12409"/>
                </a:lnTo>
                <a:lnTo>
                  <a:pt x="10001" y="12507"/>
                </a:lnTo>
                <a:lnTo>
                  <a:pt x="10220" y="12580"/>
                </a:lnTo>
                <a:lnTo>
                  <a:pt x="10463" y="12677"/>
                </a:lnTo>
                <a:lnTo>
                  <a:pt x="10658" y="12799"/>
                </a:lnTo>
                <a:lnTo>
                  <a:pt x="10731" y="12872"/>
                </a:lnTo>
                <a:lnTo>
                  <a:pt x="10804" y="12969"/>
                </a:lnTo>
                <a:lnTo>
                  <a:pt x="10780" y="12969"/>
                </a:lnTo>
                <a:lnTo>
                  <a:pt x="10536" y="12920"/>
                </a:lnTo>
                <a:lnTo>
                  <a:pt x="10317" y="12872"/>
                </a:lnTo>
                <a:lnTo>
                  <a:pt x="10098" y="12847"/>
                </a:lnTo>
                <a:lnTo>
                  <a:pt x="9855" y="12847"/>
                </a:lnTo>
                <a:lnTo>
                  <a:pt x="9831" y="12872"/>
                </a:lnTo>
                <a:lnTo>
                  <a:pt x="9831" y="12896"/>
                </a:lnTo>
                <a:lnTo>
                  <a:pt x="9831" y="12920"/>
                </a:lnTo>
                <a:lnTo>
                  <a:pt x="9831" y="12945"/>
                </a:lnTo>
                <a:lnTo>
                  <a:pt x="10293" y="13139"/>
                </a:lnTo>
                <a:lnTo>
                  <a:pt x="10609" y="13285"/>
                </a:lnTo>
                <a:lnTo>
                  <a:pt x="10780" y="13334"/>
                </a:lnTo>
                <a:lnTo>
                  <a:pt x="10926" y="13358"/>
                </a:lnTo>
                <a:lnTo>
                  <a:pt x="10901" y="13504"/>
                </a:lnTo>
                <a:lnTo>
                  <a:pt x="10877" y="13650"/>
                </a:lnTo>
                <a:lnTo>
                  <a:pt x="10634" y="13602"/>
                </a:lnTo>
                <a:lnTo>
                  <a:pt x="10366" y="13577"/>
                </a:lnTo>
                <a:lnTo>
                  <a:pt x="10098" y="13504"/>
                </a:lnTo>
                <a:lnTo>
                  <a:pt x="9879" y="13383"/>
                </a:lnTo>
                <a:lnTo>
                  <a:pt x="9855" y="13407"/>
                </a:lnTo>
                <a:lnTo>
                  <a:pt x="9831" y="13431"/>
                </a:lnTo>
                <a:lnTo>
                  <a:pt x="10025" y="13650"/>
                </a:lnTo>
                <a:lnTo>
                  <a:pt x="10123" y="13748"/>
                </a:lnTo>
                <a:lnTo>
                  <a:pt x="10269" y="13821"/>
                </a:lnTo>
                <a:lnTo>
                  <a:pt x="10512" y="13918"/>
                </a:lnTo>
                <a:lnTo>
                  <a:pt x="10780" y="13991"/>
                </a:lnTo>
                <a:lnTo>
                  <a:pt x="10609" y="14283"/>
                </a:lnTo>
                <a:lnTo>
                  <a:pt x="9952" y="14113"/>
                </a:lnTo>
                <a:lnTo>
                  <a:pt x="9490" y="13967"/>
                </a:lnTo>
                <a:lnTo>
                  <a:pt x="9271" y="13894"/>
                </a:lnTo>
                <a:lnTo>
                  <a:pt x="9028" y="13845"/>
                </a:lnTo>
                <a:lnTo>
                  <a:pt x="9003" y="13869"/>
                </a:lnTo>
                <a:lnTo>
                  <a:pt x="8979" y="13869"/>
                </a:lnTo>
                <a:lnTo>
                  <a:pt x="8955" y="13918"/>
                </a:lnTo>
                <a:lnTo>
                  <a:pt x="8979" y="13942"/>
                </a:lnTo>
                <a:lnTo>
                  <a:pt x="9271" y="14137"/>
                </a:lnTo>
                <a:lnTo>
                  <a:pt x="9587" y="14356"/>
                </a:lnTo>
                <a:lnTo>
                  <a:pt x="9952" y="14526"/>
                </a:lnTo>
                <a:lnTo>
                  <a:pt x="10147" y="14599"/>
                </a:lnTo>
                <a:lnTo>
                  <a:pt x="10317" y="14648"/>
                </a:lnTo>
                <a:lnTo>
                  <a:pt x="10074" y="14916"/>
                </a:lnTo>
                <a:lnTo>
                  <a:pt x="9855" y="14867"/>
                </a:lnTo>
                <a:lnTo>
                  <a:pt x="9685" y="14867"/>
                </a:lnTo>
                <a:lnTo>
                  <a:pt x="9393" y="14818"/>
                </a:lnTo>
                <a:lnTo>
                  <a:pt x="9101" y="14721"/>
                </a:lnTo>
                <a:lnTo>
                  <a:pt x="8809" y="14599"/>
                </a:lnTo>
                <a:lnTo>
                  <a:pt x="8541" y="14429"/>
                </a:lnTo>
                <a:lnTo>
                  <a:pt x="8517" y="14429"/>
                </a:lnTo>
                <a:lnTo>
                  <a:pt x="8517" y="14453"/>
                </a:lnTo>
                <a:lnTo>
                  <a:pt x="8565" y="14624"/>
                </a:lnTo>
                <a:lnTo>
                  <a:pt x="8687" y="14770"/>
                </a:lnTo>
                <a:lnTo>
                  <a:pt x="8809" y="14891"/>
                </a:lnTo>
                <a:lnTo>
                  <a:pt x="8955" y="14989"/>
                </a:lnTo>
                <a:lnTo>
                  <a:pt x="9125" y="15086"/>
                </a:lnTo>
                <a:lnTo>
                  <a:pt x="9295" y="15159"/>
                </a:lnTo>
                <a:lnTo>
                  <a:pt x="9490" y="15208"/>
                </a:lnTo>
                <a:lnTo>
                  <a:pt x="9660" y="15232"/>
                </a:lnTo>
                <a:lnTo>
                  <a:pt x="9320" y="15500"/>
                </a:lnTo>
                <a:lnTo>
                  <a:pt x="9271" y="15451"/>
                </a:lnTo>
                <a:lnTo>
                  <a:pt x="9125" y="15354"/>
                </a:lnTo>
                <a:lnTo>
                  <a:pt x="8955" y="15281"/>
                </a:lnTo>
                <a:lnTo>
                  <a:pt x="8590" y="15135"/>
                </a:lnTo>
                <a:lnTo>
                  <a:pt x="8298" y="14989"/>
                </a:lnTo>
                <a:lnTo>
                  <a:pt x="8152" y="14940"/>
                </a:lnTo>
                <a:lnTo>
                  <a:pt x="8030" y="14867"/>
                </a:lnTo>
                <a:lnTo>
                  <a:pt x="8006" y="14867"/>
                </a:lnTo>
                <a:lnTo>
                  <a:pt x="7981" y="14891"/>
                </a:lnTo>
                <a:lnTo>
                  <a:pt x="7957" y="14989"/>
                </a:lnTo>
                <a:lnTo>
                  <a:pt x="7981" y="15062"/>
                </a:lnTo>
                <a:lnTo>
                  <a:pt x="8006" y="15135"/>
                </a:lnTo>
                <a:lnTo>
                  <a:pt x="8054" y="15208"/>
                </a:lnTo>
                <a:lnTo>
                  <a:pt x="8152" y="15329"/>
                </a:lnTo>
                <a:lnTo>
                  <a:pt x="8298" y="15427"/>
                </a:lnTo>
                <a:lnTo>
                  <a:pt x="8590" y="15597"/>
                </a:lnTo>
                <a:lnTo>
                  <a:pt x="8930" y="15767"/>
                </a:lnTo>
                <a:lnTo>
                  <a:pt x="8614" y="15986"/>
                </a:lnTo>
                <a:lnTo>
                  <a:pt x="8322" y="15792"/>
                </a:lnTo>
                <a:lnTo>
                  <a:pt x="8054" y="15597"/>
                </a:lnTo>
                <a:lnTo>
                  <a:pt x="7762" y="15402"/>
                </a:lnTo>
                <a:lnTo>
                  <a:pt x="7470" y="15183"/>
                </a:lnTo>
                <a:lnTo>
                  <a:pt x="7203" y="14916"/>
                </a:lnTo>
                <a:lnTo>
                  <a:pt x="6935" y="14599"/>
                </a:lnTo>
                <a:lnTo>
                  <a:pt x="6667" y="14307"/>
                </a:lnTo>
                <a:lnTo>
                  <a:pt x="6375" y="14040"/>
                </a:lnTo>
                <a:lnTo>
                  <a:pt x="6229" y="13942"/>
                </a:lnTo>
                <a:lnTo>
                  <a:pt x="6083" y="13845"/>
                </a:lnTo>
                <a:lnTo>
                  <a:pt x="5937" y="13772"/>
                </a:lnTo>
                <a:lnTo>
                  <a:pt x="5767" y="13699"/>
                </a:lnTo>
                <a:lnTo>
                  <a:pt x="5597" y="13650"/>
                </a:lnTo>
                <a:lnTo>
                  <a:pt x="5427" y="13626"/>
                </a:lnTo>
                <a:lnTo>
                  <a:pt x="5256" y="13626"/>
                </a:lnTo>
                <a:lnTo>
                  <a:pt x="5086" y="13650"/>
                </a:lnTo>
                <a:lnTo>
                  <a:pt x="4916" y="13529"/>
                </a:lnTo>
                <a:lnTo>
                  <a:pt x="4843" y="13456"/>
                </a:lnTo>
                <a:lnTo>
                  <a:pt x="4745" y="13383"/>
                </a:lnTo>
                <a:lnTo>
                  <a:pt x="4697" y="13407"/>
                </a:lnTo>
                <a:lnTo>
                  <a:pt x="4672" y="13456"/>
                </a:lnTo>
                <a:lnTo>
                  <a:pt x="4697" y="13529"/>
                </a:lnTo>
                <a:lnTo>
                  <a:pt x="4721" y="13602"/>
                </a:lnTo>
                <a:lnTo>
                  <a:pt x="4843" y="13772"/>
                </a:lnTo>
                <a:lnTo>
                  <a:pt x="4818" y="13772"/>
                </a:lnTo>
                <a:lnTo>
                  <a:pt x="4697" y="13869"/>
                </a:lnTo>
                <a:lnTo>
                  <a:pt x="4502" y="13748"/>
                </a:lnTo>
                <a:lnTo>
                  <a:pt x="4380" y="13723"/>
                </a:lnTo>
                <a:lnTo>
                  <a:pt x="4283" y="13699"/>
                </a:lnTo>
                <a:lnTo>
                  <a:pt x="4259" y="13723"/>
                </a:lnTo>
                <a:lnTo>
                  <a:pt x="4259" y="13748"/>
                </a:lnTo>
                <a:lnTo>
                  <a:pt x="4356" y="13918"/>
                </a:lnTo>
                <a:lnTo>
                  <a:pt x="4478" y="14088"/>
                </a:lnTo>
                <a:lnTo>
                  <a:pt x="4356" y="14234"/>
                </a:lnTo>
                <a:lnTo>
                  <a:pt x="4259" y="14405"/>
                </a:lnTo>
                <a:lnTo>
                  <a:pt x="4161" y="14307"/>
                </a:lnTo>
                <a:lnTo>
                  <a:pt x="4064" y="14186"/>
                </a:lnTo>
                <a:lnTo>
                  <a:pt x="3918" y="13942"/>
                </a:lnTo>
                <a:lnTo>
                  <a:pt x="3894" y="13942"/>
                </a:lnTo>
                <a:lnTo>
                  <a:pt x="3869" y="13967"/>
                </a:lnTo>
                <a:lnTo>
                  <a:pt x="3869" y="14186"/>
                </a:lnTo>
                <a:lnTo>
                  <a:pt x="3894" y="14380"/>
                </a:lnTo>
                <a:lnTo>
                  <a:pt x="3967" y="14575"/>
                </a:lnTo>
                <a:lnTo>
                  <a:pt x="4015" y="14648"/>
                </a:lnTo>
                <a:lnTo>
                  <a:pt x="4088" y="14721"/>
                </a:lnTo>
                <a:lnTo>
                  <a:pt x="3821" y="15329"/>
                </a:lnTo>
                <a:lnTo>
                  <a:pt x="3772" y="15281"/>
                </a:lnTo>
                <a:lnTo>
                  <a:pt x="3699" y="15110"/>
                </a:lnTo>
                <a:lnTo>
                  <a:pt x="3650" y="14916"/>
                </a:lnTo>
                <a:lnTo>
                  <a:pt x="3602" y="14794"/>
                </a:lnTo>
                <a:lnTo>
                  <a:pt x="3553" y="14672"/>
                </a:lnTo>
                <a:lnTo>
                  <a:pt x="3456" y="14551"/>
                </a:lnTo>
                <a:lnTo>
                  <a:pt x="3407" y="14526"/>
                </a:lnTo>
                <a:lnTo>
                  <a:pt x="3358" y="14478"/>
                </a:lnTo>
                <a:lnTo>
                  <a:pt x="3334" y="14502"/>
                </a:lnTo>
                <a:lnTo>
                  <a:pt x="3310" y="14526"/>
                </a:lnTo>
                <a:lnTo>
                  <a:pt x="3285" y="14794"/>
                </a:lnTo>
                <a:lnTo>
                  <a:pt x="3310" y="15013"/>
                </a:lnTo>
                <a:lnTo>
                  <a:pt x="3334" y="15208"/>
                </a:lnTo>
                <a:lnTo>
                  <a:pt x="3358" y="15354"/>
                </a:lnTo>
                <a:lnTo>
                  <a:pt x="3431" y="15475"/>
                </a:lnTo>
                <a:lnTo>
                  <a:pt x="3504" y="15597"/>
                </a:lnTo>
                <a:lnTo>
                  <a:pt x="3626" y="15694"/>
                </a:lnTo>
                <a:lnTo>
                  <a:pt x="3480" y="15865"/>
                </a:lnTo>
                <a:lnTo>
                  <a:pt x="3334" y="16035"/>
                </a:lnTo>
                <a:lnTo>
                  <a:pt x="3358" y="15986"/>
                </a:lnTo>
                <a:lnTo>
                  <a:pt x="3358" y="15913"/>
                </a:lnTo>
                <a:lnTo>
                  <a:pt x="3358" y="15865"/>
                </a:lnTo>
                <a:lnTo>
                  <a:pt x="3334" y="15816"/>
                </a:lnTo>
                <a:lnTo>
                  <a:pt x="3188" y="15621"/>
                </a:lnTo>
                <a:lnTo>
                  <a:pt x="3091" y="15402"/>
                </a:lnTo>
                <a:lnTo>
                  <a:pt x="2920" y="14940"/>
                </a:lnTo>
                <a:lnTo>
                  <a:pt x="2896" y="14916"/>
                </a:lnTo>
                <a:lnTo>
                  <a:pt x="2872" y="14916"/>
                </a:lnTo>
                <a:lnTo>
                  <a:pt x="2847" y="14940"/>
                </a:lnTo>
                <a:lnTo>
                  <a:pt x="2823" y="15232"/>
                </a:lnTo>
                <a:lnTo>
                  <a:pt x="2823" y="15378"/>
                </a:lnTo>
                <a:lnTo>
                  <a:pt x="2823" y="15524"/>
                </a:lnTo>
                <a:lnTo>
                  <a:pt x="2872" y="15670"/>
                </a:lnTo>
                <a:lnTo>
                  <a:pt x="2896" y="15792"/>
                </a:lnTo>
                <a:lnTo>
                  <a:pt x="2969" y="15938"/>
                </a:lnTo>
                <a:lnTo>
                  <a:pt x="3066" y="16059"/>
                </a:lnTo>
                <a:lnTo>
                  <a:pt x="3164" y="16108"/>
                </a:lnTo>
                <a:lnTo>
                  <a:pt x="3237" y="16108"/>
                </a:lnTo>
                <a:lnTo>
                  <a:pt x="3115" y="16181"/>
                </a:lnTo>
                <a:lnTo>
                  <a:pt x="2993" y="16230"/>
                </a:lnTo>
                <a:lnTo>
                  <a:pt x="2872" y="16254"/>
                </a:lnTo>
                <a:lnTo>
                  <a:pt x="2726" y="16278"/>
                </a:lnTo>
                <a:lnTo>
                  <a:pt x="2774" y="16181"/>
                </a:lnTo>
                <a:lnTo>
                  <a:pt x="2750" y="16132"/>
                </a:lnTo>
                <a:lnTo>
                  <a:pt x="2750" y="16084"/>
                </a:lnTo>
                <a:lnTo>
                  <a:pt x="2555" y="15646"/>
                </a:lnTo>
                <a:lnTo>
                  <a:pt x="2458" y="15427"/>
                </a:lnTo>
                <a:lnTo>
                  <a:pt x="2336" y="15232"/>
                </a:lnTo>
                <a:lnTo>
                  <a:pt x="2312" y="15208"/>
                </a:lnTo>
                <a:lnTo>
                  <a:pt x="2263" y="15232"/>
                </a:lnTo>
                <a:lnTo>
                  <a:pt x="2190" y="15354"/>
                </a:lnTo>
                <a:lnTo>
                  <a:pt x="2166" y="15500"/>
                </a:lnTo>
                <a:lnTo>
                  <a:pt x="2166" y="15621"/>
                </a:lnTo>
                <a:lnTo>
                  <a:pt x="2190" y="15767"/>
                </a:lnTo>
                <a:lnTo>
                  <a:pt x="2263" y="16035"/>
                </a:lnTo>
                <a:lnTo>
                  <a:pt x="2385" y="16278"/>
                </a:lnTo>
                <a:lnTo>
                  <a:pt x="2166" y="16230"/>
                </a:lnTo>
                <a:lnTo>
                  <a:pt x="1971" y="16132"/>
                </a:lnTo>
                <a:lnTo>
                  <a:pt x="1971" y="16059"/>
                </a:lnTo>
                <a:lnTo>
                  <a:pt x="1874" y="15573"/>
                </a:lnTo>
                <a:lnTo>
                  <a:pt x="1850" y="15475"/>
                </a:lnTo>
                <a:lnTo>
                  <a:pt x="1777" y="15402"/>
                </a:lnTo>
                <a:lnTo>
                  <a:pt x="1704" y="15329"/>
                </a:lnTo>
                <a:lnTo>
                  <a:pt x="1606" y="15305"/>
                </a:lnTo>
                <a:lnTo>
                  <a:pt x="1558" y="15305"/>
                </a:lnTo>
                <a:lnTo>
                  <a:pt x="1533" y="15354"/>
                </a:lnTo>
                <a:lnTo>
                  <a:pt x="1509" y="15451"/>
                </a:lnTo>
                <a:lnTo>
                  <a:pt x="1485" y="15548"/>
                </a:lnTo>
                <a:lnTo>
                  <a:pt x="1509" y="15767"/>
                </a:lnTo>
                <a:lnTo>
                  <a:pt x="1509" y="15792"/>
                </a:lnTo>
                <a:lnTo>
                  <a:pt x="1387" y="15646"/>
                </a:lnTo>
                <a:lnTo>
                  <a:pt x="1266" y="15500"/>
                </a:lnTo>
                <a:lnTo>
                  <a:pt x="1144" y="15329"/>
                </a:lnTo>
                <a:lnTo>
                  <a:pt x="1047" y="15135"/>
                </a:lnTo>
                <a:lnTo>
                  <a:pt x="876" y="14770"/>
                </a:lnTo>
                <a:lnTo>
                  <a:pt x="779" y="14405"/>
                </a:lnTo>
                <a:lnTo>
                  <a:pt x="730" y="14234"/>
                </a:lnTo>
                <a:lnTo>
                  <a:pt x="706" y="14040"/>
                </a:lnTo>
                <a:lnTo>
                  <a:pt x="706" y="13869"/>
                </a:lnTo>
                <a:lnTo>
                  <a:pt x="730" y="13699"/>
                </a:lnTo>
                <a:lnTo>
                  <a:pt x="779" y="13529"/>
                </a:lnTo>
                <a:lnTo>
                  <a:pt x="828" y="13358"/>
                </a:lnTo>
                <a:lnTo>
                  <a:pt x="925" y="13212"/>
                </a:lnTo>
                <a:lnTo>
                  <a:pt x="1047" y="13066"/>
                </a:lnTo>
                <a:lnTo>
                  <a:pt x="1168" y="12969"/>
                </a:lnTo>
                <a:lnTo>
                  <a:pt x="1314" y="12872"/>
                </a:lnTo>
                <a:lnTo>
                  <a:pt x="1606" y="12726"/>
                </a:lnTo>
                <a:lnTo>
                  <a:pt x="1923" y="12580"/>
                </a:lnTo>
                <a:lnTo>
                  <a:pt x="2239" y="12458"/>
                </a:lnTo>
                <a:lnTo>
                  <a:pt x="2507" y="12288"/>
                </a:lnTo>
                <a:lnTo>
                  <a:pt x="2726" y="12118"/>
                </a:lnTo>
                <a:lnTo>
                  <a:pt x="2896" y="11899"/>
                </a:lnTo>
                <a:lnTo>
                  <a:pt x="2945" y="11777"/>
                </a:lnTo>
                <a:lnTo>
                  <a:pt x="2993" y="11680"/>
                </a:lnTo>
                <a:lnTo>
                  <a:pt x="3018" y="11558"/>
                </a:lnTo>
                <a:lnTo>
                  <a:pt x="3042" y="11436"/>
                </a:lnTo>
                <a:lnTo>
                  <a:pt x="3042" y="11315"/>
                </a:lnTo>
                <a:lnTo>
                  <a:pt x="3018" y="11193"/>
                </a:lnTo>
                <a:lnTo>
                  <a:pt x="2969" y="11047"/>
                </a:lnTo>
                <a:lnTo>
                  <a:pt x="2896" y="10925"/>
                </a:lnTo>
                <a:lnTo>
                  <a:pt x="2823" y="10804"/>
                </a:lnTo>
                <a:lnTo>
                  <a:pt x="2701" y="10682"/>
                </a:lnTo>
                <a:lnTo>
                  <a:pt x="2361" y="10341"/>
                </a:lnTo>
                <a:lnTo>
                  <a:pt x="1996" y="10025"/>
                </a:lnTo>
                <a:lnTo>
                  <a:pt x="1655" y="9709"/>
                </a:lnTo>
                <a:lnTo>
                  <a:pt x="1290" y="9392"/>
                </a:lnTo>
                <a:lnTo>
                  <a:pt x="1095" y="9149"/>
                </a:lnTo>
                <a:lnTo>
                  <a:pt x="901" y="8906"/>
                </a:lnTo>
                <a:lnTo>
                  <a:pt x="706" y="8662"/>
                </a:lnTo>
                <a:lnTo>
                  <a:pt x="487" y="8443"/>
                </a:lnTo>
                <a:lnTo>
                  <a:pt x="925" y="7932"/>
                </a:lnTo>
                <a:lnTo>
                  <a:pt x="1363" y="7397"/>
                </a:lnTo>
                <a:lnTo>
                  <a:pt x="1777" y="6886"/>
                </a:lnTo>
                <a:lnTo>
                  <a:pt x="2239" y="6375"/>
                </a:lnTo>
                <a:lnTo>
                  <a:pt x="2458" y="6156"/>
                </a:lnTo>
                <a:lnTo>
                  <a:pt x="2604" y="6059"/>
                </a:lnTo>
                <a:lnTo>
                  <a:pt x="2750" y="5961"/>
                </a:lnTo>
                <a:lnTo>
                  <a:pt x="2896" y="5888"/>
                </a:lnTo>
                <a:lnTo>
                  <a:pt x="3042" y="5840"/>
                </a:lnTo>
                <a:lnTo>
                  <a:pt x="3212" y="5815"/>
                </a:lnTo>
                <a:lnTo>
                  <a:pt x="3358" y="5815"/>
                </a:lnTo>
                <a:lnTo>
                  <a:pt x="3456" y="5864"/>
                </a:lnTo>
                <a:lnTo>
                  <a:pt x="3529" y="5888"/>
                </a:lnTo>
                <a:lnTo>
                  <a:pt x="3675" y="6010"/>
                </a:lnTo>
                <a:lnTo>
                  <a:pt x="3796" y="6156"/>
                </a:lnTo>
                <a:lnTo>
                  <a:pt x="3894" y="6326"/>
                </a:lnTo>
                <a:lnTo>
                  <a:pt x="4113" y="6667"/>
                </a:lnTo>
                <a:lnTo>
                  <a:pt x="4307" y="7032"/>
                </a:lnTo>
                <a:lnTo>
                  <a:pt x="4502" y="7373"/>
                </a:lnTo>
                <a:lnTo>
                  <a:pt x="4624" y="7543"/>
                </a:lnTo>
                <a:lnTo>
                  <a:pt x="4745" y="7713"/>
                </a:lnTo>
                <a:lnTo>
                  <a:pt x="4916" y="7859"/>
                </a:lnTo>
                <a:lnTo>
                  <a:pt x="5110" y="7981"/>
                </a:lnTo>
                <a:lnTo>
                  <a:pt x="5305" y="8054"/>
                </a:lnTo>
                <a:lnTo>
                  <a:pt x="5500" y="8103"/>
                </a:lnTo>
                <a:lnTo>
                  <a:pt x="5913" y="8103"/>
                </a:lnTo>
                <a:lnTo>
                  <a:pt x="6132" y="8054"/>
                </a:lnTo>
                <a:lnTo>
                  <a:pt x="6351" y="7981"/>
                </a:lnTo>
                <a:lnTo>
                  <a:pt x="6643" y="7859"/>
                </a:lnTo>
                <a:lnTo>
                  <a:pt x="6935" y="7713"/>
                </a:lnTo>
                <a:lnTo>
                  <a:pt x="7227" y="7519"/>
                </a:lnTo>
                <a:lnTo>
                  <a:pt x="7470" y="7324"/>
                </a:lnTo>
                <a:lnTo>
                  <a:pt x="7689" y="7105"/>
                </a:lnTo>
                <a:lnTo>
                  <a:pt x="7884" y="6837"/>
                </a:lnTo>
                <a:lnTo>
                  <a:pt x="8054" y="6570"/>
                </a:lnTo>
                <a:lnTo>
                  <a:pt x="8176" y="6253"/>
                </a:lnTo>
                <a:lnTo>
                  <a:pt x="8249" y="5937"/>
                </a:lnTo>
                <a:lnTo>
                  <a:pt x="8273" y="5645"/>
                </a:lnTo>
                <a:lnTo>
                  <a:pt x="8225" y="5353"/>
                </a:lnTo>
                <a:lnTo>
                  <a:pt x="8127" y="5110"/>
                </a:lnTo>
                <a:lnTo>
                  <a:pt x="7981" y="4866"/>
                </a:lnTo>
                <a:lnTo>
                  <a:pt x="7787" y="4672"/>
                </a:lnTo>
                <a:lnTo>
                  <a:pt x="7568" y="4501"/>
                </a:lnTo>
                <a:lnTo>
                  <a:pt x="7276" y="4355"/>
                </a:lnTo>
                <a:lnTo>
                  <a:pt x="7008" y="4234"/>
                </a:lnTo>
                <a:lnTo>
                  <a:pt x="6716" y="4137"/>
                </a:lnTo>
                <a:lnTo>
                  <a:pt x="6424" y="4039"/>
                </a:lnTo>
                <a:lnTo>
                  <a:pt x="6156" y="3918"/>
                </a:lnTo>
                <a:lnTo>
                  <a:pt x="6059" y="3845"/>
                </a:lnTo>
                <a:lnTo>
                  <a:pt x="5986" y="3772"/>
                </a:lnTo>
                <a:lnTo>
                  <a:pt x="5913" y="3699"/>
                </a:lnTo>
                <a:lnTo>
                  <a:pt x="5864" y="3626"/>
                </a:lnTo>
                <a:lnTo>
                  <a:pt x="5816" y="3455"/>
                </a:lnTo>
                <a:lnTo>
                  <a:pt x="5791" y="3261"/>
                </a:lnTo>
                <a:lnTo>
                  <a:pt x="5816" y="3066"/>
                </a:lnTo>
                <a:lnTo>
                  <a:pt x="5864" y="2896"/>
                </a:lnTo>
                <a:lnTo>
                  <a:pt x="5962" y="2701"/>
                </a:lnTo>
                <a:lnTo>
                  <a:pt x="6059" y="2531"/>
                </a:lnTo>
                <a:lnTo>
                  <a:pt x="6302" y="2214"/>
                </a:lnTo>
                <a:lnTo>
                  <a:pt x="6594" y="1898"/>
                </a:lnTo>
                <a:lnTo>
                  <a:pt x="6911" y="1630"/>
                </a:lnTo>
                <a:lnTo>
                  <a:pt x="7227" y="1363"/>
                </a:lnTo>
                <a:lnTo>
                  <a:pt x="7592" y="1119"/>
                </a:lnTo>
                <a:lnTo>
                  <a:pt x="7957" y="900"/>
                </a:lnTo>
                <a:lnTo>
                  <a:pt x="8322" y="706"/>
                </a:lnTo>
                <a:lnTo>
                  <a:pt x="8687" y="511"/>
                </a:lnTo>
                <a:close/>
                <a:moveTo>
                  <a:pt x="8590" y="0"/>
                </a:moveTo>
                <a:lnTo>
                  <a:pt x="8541" y="24"/>
                </a:lnTo>
                <a:lnTo>
                  <a:pt x="8176" y="219"/>
                </a:lnTo>
                <a:lnTo>
                  <a:pt x="7811" y="414"/>
                </a:lnTo>
                <a:lnTo>
                  <a:pt x="7470" y="608"/>
                </a:lnTo>
                <a:lnTo>
                  <a:pt x="7130" y="827"/>
                </a:lnTo>
                <a:lnTo>
                  <a:pt x="6813" y="1071"/>
                </a:lnTo>
                <a:lnTo>
                  <a:pt x="6497" y="1314"/>
                </a:lnTo>
                <a:lnTo>
                  <a:pt x="6205" y="1606"/>
                </a:lnTo>
                <a:lnTo>
                  <a:pt x="5913" y="1874"/>
                </a:lnTo>
                <a:lnTo>
                  <a:pt x="5694" y="2117"/>
                </a:lnTo>
                <a:lnTo>
                  <a:pt x="5524" y="2360"/>
                </a:lnTo>
                <a:lnTo>
                  <a:pt x="5378" y="2628"/>
                </a:lnTo>
                <a:lnTo>
                  <a:pt x="5281" y="2920"/>
                </a:lnTo>
                <a:lnTo>
                  <a:pt x="5256" y="3066"/>
                </a:lnTo>
                <a:lnTo>
                  <a:pt x="5232" y="3212"/>
                </a:lnTo>
                <a:lnTo>
                  <a:pt x="5232" y="3382"/>
                </a:lnTo>
                <a:lnTo>
                  <a:pt x="5256" y="3528"/>
                </a:lnTo>
                <a:lnTo>
                  <a:pt x="5281" y="3650"/>
                </a:lnTo>
                <a:lnTo>
                  <a:pt x="5354" y="3796"/>
                </a:lnTo>
                <a:lnTo>
                  <a:pt x="5427" y="3942"/>
                </a:lnTo>
                <a:lnTo>
                  <a:pt x="5524" y="4064"/>
                </a:lnTo>
                <a:lnTo>
                  <a:pt x="5645" y="4185"/>
                </a:lnTo>
                <a:lnTo>
                  <a:pt x="5767" y="4283"/>
                </a:lnTo>
                <a:lnTo>
                  <a:pt x="6035" y="4428"/>
                </a:lnTo>
                <a:lnTo>
                  <a:pt x="6327" y="4550"/>
                </a:lnTo>
                <a:lnTo>
                  <a:pt x="6643" y="4647"/>
                </a:lnTo>
                <a:lnTo>
                  <a:pt x="6935" y="4745"/>
                </a:lnTo>
                <a:lnTo>
                  <a:pt x="7203" y="4891"/>
                </a:lnTo>
                <a:lnTo>
                  <a:pt x="7349" y="4964"/>
                </a:lnTo>
                <a:lnTo>
                  <a:pt x="7446" y="5061"/>
                </a:lnTo>
                <a:lnTo>
                  <a:pt x="7543" y="5158"/>
                </a:lnTo>
                <a:lnTo>
                  <a:pt x="7641" y="5280"/>
                </a:lnTo>
                <a:lnTo>
                  <a:pt x="7689" y="5377"/>
                </a:lnTo>
                <a:lnTo>
                  <a:pt x="7714" y="5475"/>
                </a:lnTo>
                <a:lnTo>
                  <a:pt x="7738" y="5669"/>
                </a:lnTo>
                <a:lnTo>
                  <a:pt x="7714" y="5864"/>
                </a:lnTo>
                <a:lnTo>
                  <a:pt x="7665" y="6083"/>
                </a:lnTo>
                <a:lnTo>
                  <a:pt x="7592" y="6278"/>
                </a:lnTo>
                <a:lnTo>
                  <a:pt x="7495" y="6472"/>
                </a:lnTo>
                <a:lnTo>
                  <a:pt x="7373" y="6643"/>
                </a:lnTo>
                <a:lnTo>
                  <a:pt x="7251" y="6789"/>
                </a:lnTo>
                <a:lnTo>
                  <a:pt x="7105" y="6910"/>
                </a:lnTo>
                <a:lnTo>
                  <a:pt x="6959" y="7056"/>
                </a:lnTo>
                <a:lnTo>
                  <a:pt x="6789" y="7154"/>
                </a:lnTo>
                <a:lnTo>
                  <a:pt x="6619" y="7275"/>
                </a:lnTo>
                <a:lnTo>
                  <a:pt x="6254" y="7446"/>
                </a:lnTo>
                <a:lnTo>
                  <a:pt x="5864" y="7567"/>
                </a:lnTo>
                <a:lnTo>
                  <a:pt x="5767" y="7592"/>
                </a:lnTo>
                <a:lnTo>
                  <a:pt x="5645" y="7592"/>
                </a:lnTo>
                <a:lnTo>
                  <a:pt x="5548" y="7567"/>
                </a:lnTo>
                <a:lnTo>
                  <a:pt x="5451" y="7543"/>
                </a:lnTo>
                <a:lnTo>
                  <a:pt x="5281" y="7446"/>
                </a:lnTo>
                <a:lnTo>
                  <a:pt x="5135" y="7300"/>
                </a:lnTo>
                <a:lnTo>
                  <a:pt x="4989" y="7154"/>
                </a:lnTo>
                <a:lnTo>
                  <a:pt x="4891" y="6959"/>
                </a:lnTo>
                <a:lnTo>
                  <a:pt x="4672" y="6594"/>
                </a:lnTo>
                <a:lnTo>
                  <a:pt x="4502" y="6253"/>
                </a:lnTo>
                <a:lnTo>
                  <a:pt x="4283" y="5888"/>
                </a:lnTo>
                <a:lnTo>
                  <a:pt x="4161" y="5742"/>
                </a:lnTo>
                <a:lnTo>
                  <a:pt x="4040" y="5596"/>
                </a:lnTo>
                <a:lnTo>
                  <a:pt x="3869" y="5475"/>
                </a:lnTo>
                <a:lnTo>
                  <a:pt x="3699" y="5377"/>
                </a:lnTo>
                <a:lnTo>
                  <a:pt x="3577" y="5304"/>
                </a:lnTo>
                <a:lnTo>
                  <a:pt x="3456" y="5280"/>
                </a:lnTo>
                <a:lnTo>
                  <a:pt x="3334" y="5256"/>
                </a:lnTo>
                <a:lnTo>
                  <a:pt x="3188" y="5256"/>
                </a:lnTo>
                <a:lnTo>
                  <a:pt x="2945" y="5304"/>
                </a:lnTo>
                <a:lnTo>
                  <a:pt x="2701" y="5377"/>
                </a:lnTo>
                <a:lnTo>
                  <a:pt x="2458" y="5499"/>
                </a:lnTo>
                <a:lnTo>
                  <a:pt x="2239" y="5645"/>
                </a:lnTo>
                <a:lnTo>
                  <a:pt x="2044" y="5815"/>
                </a:lnTo>
                <a:lnTo>
                  <a:pt x="1850" y="5986"/>
                </a:lnTo>
                <a:lnTo>
                  <a:pt x="1606" y="6229"/>
                </a:lnTo>
                <a:lnTo>
                  <a:pt x="1387" y="6521"/>
                </a:lnTo>
                <a:lnTo>
                  <a:pt x="998" y="7081"/>
                </a:lnTo>
                <a:lnTo>
                  <a:pt x="730" y="7397"/>
                </a:lnTo>
                <a:lnTo>
                  <a:pt x="487" y="7713"/>
                </a:lnTo>
                <a:lnTo>
                  <a:pt x="244" y="8030"/>
                </a:lnTo>
                <a:lnTo>
                  <a:pt x="25" y="8395"/>
                </a:lnTo>
                <a:lnTo>
                  <a:pt x="0" y="8492"/>
                </a:lnTo>
                <a:lnTo>
                  <a:pt x="25" y="8565"/>
                </a:lnTo>
                <a:lnTo>
                  <a:pt x="98" y="8638"/>
                </a:lnTo>
                <a:lnTo>
                  <a:pt x="171" y="8662"/>
                </a:lnTo>
                <a:lnTo>
                  <a:pt x="341" y="8906"/>
                </a:lnTo>
                <a:lnTo>
                  <a:pt x="487" y="9149"/>
                </a:lnTo>
                <a:lnTo>
                  <a:pt x="730" y="9441"/>
                </a:lnTo>
                <a:lnTo>
                  <a:pt x="974" y="9709"/>
                </a:lnTo>
                <a:lnTo>
                  <a:pt x="1290" y="10049"/>
                </a:lnTo>
                <a:lnTo>
                  <a:pt x="1655" y="10390"/>
                </a:lnTo>
                <a:lnTo>
                  <a:pt x="2361" y="10998"/>
                </a:lnTo>
                <a:lnTo>
                  <a:pt x="2458" y="11120"/>
                </a:lnTo>
                <a:lnTo>
                  <a:pt x="2531" y="11217"/>
                </a:lnTo>
                <a:lnTo>
                  <a:pt x="2580" y="11290"/>
                </a:lnTo>
                <a:lnTo>
                  <a:pt x="2580" y="11388"/>
                </a:lnTo>
                <a:lnTo>
                  <a:pt x="2580" y="11485"/>
                </a:lnTo>
                <a:lnTo>
                  <a:pt x="2531" y="11582"/>
                </a:lnTo>
                <a:lnTo>
                  <a:pt x="2482" y="11655"/>
                </a:lnTo>
                <a:lnTo>
                  <a:pt x="2409" y="11728"/>
                </a:lnTo>
                <a:lnTo>
                  <a:pt x="2239" y="11874"/>
                </a:lnTo>
                <a:lnTo>
                  <a:pt x="2044" y="11996"/>
                </a:lnTo>
                <a:lnTo>
                  <a:pt x="1655" y="12191"/>
                </a:lnTo>
                <a:lnTo>
                  <a:pt x="1387" y="12312"/>
                </a:lnTo>
                <a:lnTo>
                  <a:pt x="1095" y="12458"/>
                </a:lnTo>
                <a:lnTo>
                  <a:pt x="852" y="12604"/>
                </a:lnTo>
                <a:lnTo>
                  <a:pt x="609" y="12799"/>
                </a:lnTo>
                <a:lnTo>
                  <a:pt x="511" y="12920"/>
                </a:lnTo>
                <a:lnTo>
                  <a:pt x="438" y="13042"/>
                </a:lnTo>
                <a:lnTo>
                  <a:pt x="365" y="13164"/>
                </a:lnTo>
                <a:lnTo>
                  <a:pt x="317" y="13285"/>
                </a:lnTo>
                <a:lnTo>
                  <a:pt x="244" y="13577"/>
                </a:lnTo>
                <a:lnTo>
                  <a:pt x="219" y="13869"/>
                </a:lnTo>
                <a:lnTo>
                  <a:pt x="244" y="14161"/>
                </a:lnTo>
                <a:lnTo>
                  <a:pt x="268" y="14453"/>
                </a:lnTo>
                <a:lnTo>
                  <a:pt x="341" y="14745"/>
                </a:lnTo>
                <a:lnTo>
                  <a:pt x="438" y="15013"/>
                </a:lnTo>
                <a:lnTo>
                  <a:pt x="536" y="15281"/>
                </a:lnTo>
                <a:lnTo>
                  <a:pt x="682" y="15524"/>
                </a:lnTo>
                <a:lnTo>
                  <a:pt x="852" y="15767"/>
                </a:lnTo>
                <a:lnTo>
                  <a:pt x="1022" y="16011"/>
                </a:lnTo>
                <a:lnTo>
                  <a:pt x="1241" y="16205"/>
                </a:lnTo>
                <a:lnTo>
                  <a:pt x="1460" y="16400"/>
                </a:lnTo>
                <a:lnTo>
                  <a:pt x="1704" y="16546"/>
                </a:lnTo>
                <a:lnTo>
                  <a:pt x="1971" y="16668"/>
                </a:lnTo>
                <a:lnTo>
                  <a:pt x="2190" y="16741"/>
                </a:lnTo>
                <a:lnTo>
                  <a:pt x="2434" y="16765"/>
                </a:lnTo>
                <a:lnTo>
                  <a:pt x="2653" y="16789"/>
                </a:lnTo>
                <a:lnTo>
                  <a:pt x="2896" y="16765"/>
                </a:lnTo>
                <a:lnTo>
                  <a:pt x="3115" y="16716"/>
                </a:lnTo>
                <a:lnTo>
                  <a:pt x="3334" y="16643"/>
                </a:lnTo>
                <a:lnTo>
                  <a:pt x="3529" y="16522"/>
                </a:lnTo>
                <a:lnTo>
                  <a:pt x="3723" y="16351"/>
                </a:lnTo>
                <a:lnTo>
                  <a:pt x="3869" y="16205"/>
                </a:lnTo>
                <a:lnTo>
                  <a:pt x="3991" y="16035"/>
                </a:lnTo>
                <a:lnTo>
                  <a:pt x="4113" y="15840"/>
                </a:lnTo>
                <a:lnTo>
                  <a:pt x="4210" y="15646"/>
                </a:lnTo>
                <a:lnTo>
                  <a:pt x="4405" y="15256"/>
                </a:lnTo>
                <a:lnTo>
                  <a:pt x="4575" y="14867"/>
                </a:lnTo>
                <a:lnTo>
                  <a:pt x="4697" y="14648"/>
                </a:lnTo>
                <a:lnTo>
                  <a:pt x="4818" y="14478"/>
                </a:lnTo>
                <a:lnTo>
                  <a:pt x="4940" y="14332"/>
                </a:lnTo>
                <a:lnTo>
                  <a:pt x="5086" y="14234"/>
                </a:lnTo>
                <a:lnTo>
                  <a:pt x="5232" y="14161"/>
                </a:lnTo>
                <a:lnTo>
                  <a:pt x="5402" y="14137"/>
                </a:lnTo>
                <a:lnTo>
                  <a:pt x="5621" y="14186"/>
                </a:lnTo>
                <a:lnTo>
                  <a:pt x="5840" y="14259"/>
                </a:lnTo>
                <a:lnTo>
                  <a:pt x="6010" y="14380"/>
                </a:lnTo>
                <a:lnTo>
                  <a:pt x="6181" y="14502"/>
                </a:lnTo>
                <a:lnTo>
                  <a:pt x="6327" y="14648"/>
                </a:lnTo>
                <a:lnTo>
                  <a:pt x="6473" y="14818"/>
                </a:lnTo>
                <a:lnTo>
                  <a:pt x="6740" y="15135"/>
                </a:lnTo>
                <a:lnTo>
                  <a:pt x="7032" y="15451"/>
                </a:lnTo>
                <a:lnTo>
                  <a:pt x="7154" y="15597"/>
                </a:lnTo>
                <a:lnTo>
                  <a:pt x="7324" y="15719"/>
                </a:lnTo>
                <a:lnTo>
                  <a:pt x="7641" y="15938"/>
                </a:lnTo>
                <a:lnTo>
                  <a:pt x="7957" y="16157"/>
                </a:lnTo>
                <a:lnTo>
                  <a:pt x="8273" y="16400"/>
                </a:lnTo>
                <a:lnTo>
                  <a:pt x="8298" y="16473"/>
                </a:lnTo>
                <a:lnTo>
                  <a:pt x="8346" y="16522"/>
                </a:lnTo>
                <a:lnTo>
                  <a:pt x="8395" y="16546"/>
                </a:lnTo>
                <a:lnTo>
                  <a:pt x="8468" y="16546"/>
                </a:lnTo>
                <a:lnTo>
                  <a:pt x="8784" y="16424"/>
                </a:lnTo>
                <a:lnTo>
                  <a:pt x="9052" y="16254"/>
                </a:lnTo>
                <a:lnTo>
                  <a:pt x="9587" y="15889"/>
                </a:lnTo>
                <a:lnTo>
                  <a:pt x="9879" y="15670"/>
                </a:lnTo>
                <a:lnTo>
                  <a:pt x="10147" y="15475"/>
                </a:lnTo>
                <a:lnTo>
                  <a:pt x="10390" y="15256"/>
                </a:lnTo>
                <a:lnTo>
                  <a:pt x="10634" y="15013"/>
                </a:lnTo>
                <a:lnTo>
                  <a:pt x="10828" y="14794"/>
                </a:lnTo>
                <a:lnTo>
                  <a:pt x="10999" y="14575"/>
                </a:lnTo>
                <a:lnTo>
                  <a:pt x="11145" y="14332"/>
                </a:lnTo>
                <a:lnTo>
                  <a:pt x="11242" y="14088"/>
                </a:lnTo>
                <a:lnTo>
                  <a:pt x="11339" y="13821"/>
                </a:lnTo>
                <a:lnTo>
                  <a:pt x="11388" y="13553"/>
                </a:lnTo>
                <a:lnTo>
                  <a:pt x="11388" y="13261"/>
                </a:lnTo>
                <a:lnTo>
                  <a:pt x="11339" y="12993"/>
                </a:lnTo>
                <a:lnTo>
                  <a:pt x="11315" y="12847"/>
                </a:lnTo>
                <a:lnTo>
                  <a:pt x="11242" y="12726"/>
                </a:lnTo>
                <a:lnTo>
                  <a:pt x="11169" y="12628"/>
                </a:lnTo>
                <a:lnTo>
                  <a:pt x="11096" y="12531"/>
                </a:lnTo>
                <a:lnTo>
                  <a:pt x="10877" y="12361"/>
                </a:lnTo>
                <a:lnTo>
                  <a:pt x="10658" y="12239"/>
                </a:lnTo>
                <a:lnTo>
                  <a:pt x="10390" y="12118"/>
                </a:lnTo>
                <a:lnTo>
                  <a:pt x="10147" y="12045"/>
                </a:lnTo>
                <a:lnTo>
                  <a:pt x="9879" y="11947"/>
                </a:lnTo>
                <a:lnTo>
                  <a:pt x="9636" y="11850"/>
                </a:lnTo>
                <a:lnTo>
                  <a:pt x="9466" y="11753"/>
                </a:lnTo>
                <a:lnTo>
                  <a:pt x="9320" y="11631"/>
                </a:lnTo>
                <a:lnTo>
                  <a:pt x="9222" y="11485"/>
                </a:lnTo>
                <a:lnTo>
                  <a:pt x="9149" y="11315"/>
                </a:lnTo>
                <a:lnTo>
                  <a:pt x="9125" y="11169"/>
                </a:lnTo>
                <a:lnTo>
                  <a:pt x="9101" y="10974"/>
                </a:lnTo>
                <a:lnTo>
                  <a:pt x="9125" y="10804"/>
                </a:lnTo>
                <a:lnTo>
                  <a:pt x="9149" y="10633"/>
                </a:lnTo>
                <a:lnTo>
                  <a:pt x="9198" y="10439"/>
                </a:lnTo>
                <a:lnTo>
                  <a:pt x="9271" y="10268"/>
                </a:lnTo>
                <a:lnTo>
                  <a:pt x="9466" y="9903"/>
                </a:lnTo>
                <a:lnTo>
                  <a:pt x="9685" y="9611"/>
                </a:lnTo>
                <a:lnTo>
                  <a:pt x="9928" y="9368"/>
                </a:lnTo>
                <a:lnTo>
                  <a:pt x="10074" y="9246"/>
                </a:lnTo>
                <a:lnTo>
                  <a:pt x="10244" y="9149"/>
                </a:lnTo>
                <a:lnTo>
                  <a:pt x="10415" y="9076"/>
                </a:lnTo>
                <a:lnTo>
                  <a:pt x="10609" y="9003"/>
                </a:lnTo>
                <a:lnTo>
                  <a:pt x="10804" y="8954"/>
                </a:lnTo>
                <a:lnTo>
                  <a:pt x="10999" y="8930"/>
                </a:lnTo>
                <a:lnTo>
                  <a:pt x="11193" y="8930"/>
                </a:lnTo>
                <a:lnTo>
                  <a:pt x="11388" y="8954"/>
                </a:lnTo>
                <a:lnTo>
                  <a:pt x="11583" y="8979"/>
                </a:lnTo>
                <a:lnTo>
                  <a:pt x="11729" y="9052"/>
                </a:lnTo>
                <a:lnTo>
                  <a:pt x="11875" y="9149"/>
                </a:lnTo>
                <a:lnTo>
                  <a:pt x="11996" y="9271"/>
                </a:lnTo>
                <a:lnTo>
                  <a:pt x="12118" y="9417"/>
                </a:lnTo>
                <a:lnTo>
                  <a:pt x="12215" y="9563"/>
                </a:lnTo>
                <a:lnTo>
                  <a:pt x="12361" y="9903"/>
                </a:lnTo>
                <a:lnTo>
                  <a:pt x="12580" y="10390"/>
                </a:lnTo>
                <a:lnTo>
                  <a:pt x="12702" y="10633"/>
                </a:lnTo>
                <a:lnTo>
                  <a:pt x="12824" y="10828"/>
                </a:lnTo>
                <a:lnTo>
                  <a:pt x="12994" y="11023"/>
                </a:lnTo>
                <a:lnTo>
                  <a:pt x="13189" y="11169"/>
                </a:lnTo>
                <a:lnTo>
                  <a:pt x="13310" y="11217"/>
                </a:lnTo>
                <a:lnTo>
                  <a:pt x="13432" y="11266"/>
                </a:lnTo>
                <a:lnTo>
                  <a:pt x="13554" y="11290"/>
                </a:lnTo>
                <a:lnTo>
                  <a:pt x="13724" y="11315"/>
                </a:lnTo>
                <a:lnTo>
                  <a:pt x="13870" y="11315"/>
                </a:lnTo>
                <a:lnTo>
                  <a:pt x="14016" y="11290"/>
                </a:lnTo>
                <a:lnTo>
                  <a:pt x="14186" y="11266"/>
                </a:lnTo>
                <a:lnTo>
                  <a:pt x="14332" y="11217"/>
                </a:lnTo>
                <a:lnTo>
                  <a:pt x="14600" y="11071"/>
                </a:lnTo>
                <a:lnTo>
                  <a:pt x="14867" y="10877"/>
                </a:lnTo>
                <a:lnTo>
                  <a:pt x="15111" y="10682"/>
                </a:lnTo>
                <a:lnTo>
                  <a:pt x="15330" y="10439"/>
                </a:lnTo>
                <a:lnTo>
                  <a:pt x="15549" y="10195"/>
                </a:lnTo>
                <a:lnTo>
                  <a:pt x="15719" y="9952"/>
                </a:lnTo>
                <a:lnTo>
                  <a:pt x="16352" y="9027"/>
                </a:lnTo>
                <a:lnTo>
                  <a:pt x="16473" y="8833"/>
                </a:lnTo>
                <a:lnTo>
                  <a:pt x="16619" y="8614"/>
                </a:lnTo>
                <a:lnTo>
                  <a:pt x="16692" y="8395"/>
                </a:lnTo>
                <a:lnTo>
                  <a:pt x="16717" y="8273"/>
                </a:lnTo>
                <a:lnTo>
                  <a:pt x="16717" y="8151"/>
                </a:lnTo>
                <a:lnTo>
                  <a:pt x="16717" y="8127"/>
                </a:lnTo>
                <a:lnTo>
                  <a:pt x="16717" y="8078"/>
                </a:lnTo>
                <a:lnTo>
                  <a:pt x="16717" y="8005"/>
                </a:lnTo>
                <a:lnTo>
                  <a:pt x="16692" y="7957"/>
                </a:lnTo>
                <a:lnTo>
                  <a:pt x="16644" y="7908"/>
                </a:lnTo>
                <a:lnTo>
                  <a:pt x="16327" y="7640"/>
                </a:lnTo>
                <a:lnTo>
                  <a:pt x="16011" y="7348"/>
                </a:lnTo>
                <a:lnTo>
                  <a:pt x="15451" y="6740"/>
                </a:lnTo>
                <a:lnTo>
                  <a:pt x="15232" y="6521"/>
                </a:lnTo>
                <a:lnTo>
                  <a:pt x="14989" y="6302"/>
                </a:lnTo>
                <a:lnTo>
                  <a:pt x="14527" y="5888"/>
                </a:lnTo>
                <a:lnTo>
                  <a:pt x="14381" y="5742"/>
                </a:lnTo>
                <a:lnTo>
                  <a:pt x="14283" y="5572"/>
                </a:lnTo>
                <a:lnTo>
                  <a:pt x="14210" y="5402"/>
                </a:lnTo>
                <a:lnTo>
                  <a:pt x="14162" y="5231"/>
                </a:lnTo>
                <a:lnTo>
                  <a:pt x="14162" y="5061"/>
                </a:lnTo>
                <a:lnTo>
                  <a:pt x="14186" y="4866"/>
                </a:lnTo>
                <a:lnTo>
                  <a:pt x="14259" y="4696"/>
                </a:lnTo>
                <a:lnTo>
                  <a:pt x="14381" y="4526"/>
                </a:lnTo>
                <a:lnTo>
                  <a:pt x="14478" y="4428"/>
                </a:lnTo>
                <a:lnTo>
                  <a:pt x="14600" y="4355"/>
                </a:lnTo>
                <a:lnTo>
                  <a:pt x="14746" y="4283"/>
                </a:lnTo>
                <a:lnTo>
                  <a:pt x="14892" y="4234"/>
                </a:lnTo>
                <a:lnTo>
                  <a:pt x="15476" y="4039"/>
                </a:lnTo>
                <a:lnTo>
                  <a:pt x="15719" y="3942"/>
                </a:lnTo>
                <a:lnTo>
                  <a:pt x="15938" y="3820"/>
                </a:lnTo>
                <a:lnTo>
                  <a:pt x="16108" y="3674"/>
                </a:lnTo>
                <a:lnTo>
                  <a:pt x="16230" y="3504"/>
                </a:lnTo>
                <a:lnTo>
                  <a:pt x="16352" y="3334"/>
                </a:lnTo>
                <a:lnTo>
                  <a:pt x="16425" y="3139"/>
                </a:lnTo>
                <a:lnTo>
                  <a:pt x="16473" y="2920"/>
                </a:lnTo>
                <a:lnTo>
                  <a:pt x="16498" y="2701"/>
                </a:lnTo>
                <a:lnTo>
                  <a:pt x="16522" y="2482"/>
                </a:lnTo>
                <a:lnTo>
                  <a:pt x="16498" y="2263"/>
                </a:lnTo>
                <a:lnTo>
                  <a:pt x="16449" y="2044"/>
                </a:lnTo>
                <a:lnTo>
                  <a:pt x="16376" y="1825"/>
                </a:lnTo>
                <a:lnTo>
                  <a:pt x="16303" y="1606"/>
                </a:lnTo>
                <a:lnTo>
                  <a:pt x="16206" y="1387"/>
                </a:lnTo>
                <a:lnTo>
                  <a:pt x="16084" y="1192"/>
                </a:lnTo>
                <a:lnTo>
                  <a:pt x="15938" y="998"/>
                </a:lnTo>
                <a:lnTo>
                  <a:pt x="15768" y="779"/>
                </a:lnTo>
                <a:lnTo>
                  <a:pt x="15573" y="608"/>
                </a:lnTo>
                <a:lnTo>
                  <a:pt x="15354" y="462"/>
                </a:lnTo>
                <a:lnTo>
                  <a:pt x="15111" y="341"/>
                </a:lnTo>
                <a:lnTo>
                  <a:pt x="14892" y="268"/>
                </a:lnTo>
                <a:lnTo>
                  <a:pt x="14648" y="195"/>
                </a:lnTo>
                <a:lnTo>
                  <a:pt x="14137" y="195"/>
                </a:lnTo>
                <a:lnTo>
                  <a:pt x="13894" y="219"/>
                </a:lnTo>
                <a:lnTo>
                  <a:pt x="13675" y="292"/>
                </a:lnTo>
                <a:lnTo>
                  <a:pt x="13432" y="389"/>
                </a:lnTo>
                <a:lnTo>
                  <a:pt x="13213" y="535"/>
                </a:lnTo>
                <a:lnTo>
                  <a:pt x="13018" y="681"/>
                </a:lnTo>
                <a:lnTo>
                  <a:pt x="12848" y="876"/>
                </a:lnTo>
                <a:lnTo>
                  <a:pt x="12702" y="1095"/>
                </a:lnTo>
                <a:lnTo>
                  <a:pt x="12580" y="1338"/>
                </a:lnTo>
                <a:lnTo>
                  <a:pt x="12459" y="1630"/>
                </a:lnTo>
                <a:lnTo>
                  <a:pt x="12337" y="1898"/>
                </a:lnTo>
                <a:lnTo>
                  <a:pt x="12191" y="2166"/>
                </a:lnTo>
                <a:lnTo>
                  <a:pt x="12118" y="2287"/>
                </a:lnTo>
                <a:lnTo>
                  <a:pt x="12021" y="2385"/>
                </a:lnTo>
                <a:lnTo>
                  <a:pt x="11850" y="2531"/>
                </a:lnTo>
                <a:lnTo>
                  <a:pt x="11680" y="2579"/>
                </a:lnTo>
                <a:lnTo>
                  <a:pt x="11510" y="2604"/>
                </a:lnTo>
                <a:lnTo>
                  <a:pt x="11339" y="2579"/>
                </a:lnTo>
                <a:lnTo>
                  <a:pt x="11169" y="2506"/>
                </a:lnTo>
                <a:lnTo>
                  <a:pt x="10999" y="2433"/>
                </a:lnTo>
                <a:lnTo>
                  <a:pt x="10853" y="2312"/>
                </a:lnTo>
                <a:lnTo>
                  <a:pt x="10707" y="2190"/>
                </a:lnTo>
                <a:lnTo>
                  <a:pt x="10488" y="1947"/>
                </a:lnTo>
                <a:lnTo>
                  <a:pt x="10269" y="1679"/>
                </a:lnTo>
                <a:lnTo>
                  <a:pt x="9855" y="1168"/>
                </a:lnTo>
                <a:lnTo>
                  <a:pt x="9636" y="900"/>
                </a:lnTo>
                <a:lnTo>
                  <a:pt x="9417" y="657"/>
                </a:lnTo>
                <a:lnTo>
                  <a:pt x="9174" y="414"/>
                </a:lnTo>
                <a:lnTo>
                  <a:pt x="8906" y="219"/>
                </a:lnTo>
                <a:lnTo>
                  <a:pt x="8857" y="122"/>
                </a:lnTo>
                <a:lnTo>
                  <a:pt x="8784" y="24"/>
                </a:lnTo>
                <a:lnTo>
                  <a:pt x="8663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9AEE9"/>
              </a:solidFill>
            </a:endParaRPr>
          </a:p>
        </p:txBody>
      </p:sp>
      <p:sp>
        <p:nvSpPr>
          <p:cNvPr id="14" name="Shape 312">
            <a:extLst>
              <a:ext uri="{FF2B5EF4-FFF2-40B4-BE49-F238E27FC236}">
                <a16:creationId xmlns:a16="http://schemas.microsoft.com/office/drawing/2014/main" id="{1742A76D-EFA3-EC43-B3A8-BF70780EA907}"/>
              </a:ext>
            </a:extLst>
          </p:cNvPr>
          <p:cNvSpPr/>
          <p:nvPr/>
        </p:nvSpPr>
        <p:spPr>
          <a:xfrm>
            <a:off x="238871" y="3236930"/>
            <a:ext cx="257877" cy="316887"/>
          </a:xfrm>
          <a:custGeom>
            <a:avLst/>
            <a:gdLst/>
            <a:ahLst/>
            <a:cxnLst/>
            <a:rect l="0" t="0" r="0" b="0"/>
            <a:pathLst>
              <a:path w="16717" h="16790" extrusionOk="0">
                <a:moveTo>
                  <a:pt x="8687" y="511"/>
                </a:moveTo>
                <a:lnTo>
                  <a:pt x="9174" y="1046"/>
                </a:lnTo>
                <a:lnTo>
                  <a:pt x="9660" y="1606"/>
                </a:lnTo>
                <a:lnTo>
                  <a:pt x="10025" y="2068"/>
                </a:lnTo>
                <a:lnTo>
                  <a:pt x="10196" y="2312"/>
                </a:lnTo>
                <a:lnTo>
                  <a:pt x="10390" y="2531"/>
                </a:lnTo>
                <a:lnTo>
                  <a:pt x="10585" y="2701"/>
                </a:lnTo>
                <a:lnTo>
                  <a:pt x="10780" y="2871"/>
                </a:lnTo>
                <a:lnTo>
                  <a:pt x="11023" y="2969"/>
                </a:lnTo>
                <a:lnTo>
                  <a:pt x="11242" y="3042"/>
                </a:lnTo>
                <a:lnTo>
                  <a:pt x="11485" y="3066"/>
                </a:lnTo>
                <a:lnTo>
                  <a:pt x="11729" y="3042"/>
                </a:lnTo>
                <a:lnTo>
                  <a:pt x="11972" y="2969"/>
                </a:lnTo>
                <a:lnTo>
                  <a:pt x="12215" y="2847"/>
                </a:lnTo>
                <a:lnTo>
                  <a:pt x="12337" y="2750"/>
                </a:lnTo>
                <a:lnTo>
                  <a:pt x="12434" y="2652"/>
                </a:lnTo>
                <a:lnTo>
                  <a:pt x="12605" y="2433"/>
                </a:lnTo>
                <a:lnTo>
                  <a:pt x="12726" y="2190"/>
                </a:lnTo>
                <a:lnTo>
                  <a:pt x="12824" y="1922"/>
                </a:lnTo>
                <a:lnTo>
                  <a:pt x="12921" y="1679"/>
                </a:lnTo>
                <a:lnTo>
                  <a:pt x="13043" y="1411"/>
                </a:lnTo>
                <a:lnTo>
                  <a:pt x="13164" y="1168"/>
                </a:lnTo>
                <a:lnTo>
                  <a:pt x="13335" y="973"/>
                </a:lnTo>
                <a:lnTo>
                  <a:pt x="13456" y="852"/>
                </a:lnTo>
                <a:lnTo>
                  <a:pt x="13602" y="779"/>
                </a:lnTo>
                <a:lnTo>
                  <a:pt x="13724" y="706"/>
                </a:lnTo>
                <a:lnTo>
                  <a:pt x="13870" y="657"/>
                </a:lnTo>
                <a:lnTo>
                  <a:pt x="13991" y="608"/>
                </a:lnTo>
                <a:lnTo>
                  <a:pt x="14137" y="584"/>
                </a:lnTo>
                <a:lnTo>
                  <a:pt x="14283" y="584"/>
                </a:lnTo>
                <a:lnTo>
                  <a:pt x="14429" y="608"/>
                </a:lnTo>
                <a:lnTo>
                  <a:pt x="14721" y="681"/>
                </a:lnTo>
                <a:lnTo>
                  <a:pt x="14989" y="779"/>
                </a:lnTo>
                <a:lnTo>
                  <a:pt x="15232" y="949"/>
                </a:lnTo>
                <a:lnTo>
                  <a:pt x="15451" y="1119"/>
                </a:lnTo>
                <a:lnTo>
                  <a:pt x="15403" y="1168"/>
                </a:lnTo>
                <a:lnTo>
                  <a:pt x="15354" y="1217"/>
                </a:lnTo>
                <a:lnTo>
                  <a:pt x="15354" y="1265"/>
                </a:lnTo>
                <a:lnTo>
                  <a:pt x="15354" y="1314"/>
                </a:lnTo>
                <a:lnTo>
                  <a:pt x="15403" y="1363"/>
                </a:lnTo>
                <a:lnTo>
                  <a:pt x="15646" y="1363"/>
                </a:lnTo>
                <a:lnTo>
                  <a:pt x="15670" y="1387"/>
                </a:lnTo>
                <a:lnTo>
                  <a:pt x="15768" y="1533"/>
                </a:lnTo>
                <a:lnTo>
                  <a:pt x="15646" y="1557"/>
                </a:lnTo>
                <a:lnTo>
                  <a:pt x="15500" y="1606"/>
                </a:lnTo>
                <a:lnTo>
                  <a:pt x="15427" y="1630"/>
                </a:lnTo>
                <a:lnTo>
                  <a:pt x="15378" y="1703"/>
                </a:lnTo>
                <a:lnTo>
                  <a:pt x="15354" y="1752"/>
                </a:lnTo>
                <a:lnTo>
                  <a:pt x="15378" y="1801"/>
                </a:lnTo>
                <a:lnTo>
                  <a:pt x="15451" y="1825"/>
                </a:lnTo>
                <a:lnTo>
                  <a:pt x="15500" y="1849"/>
                </a:lnTo>
                <a:lnTo>
                  <a:pt x="15646" y="1874"/>
                </a:lnTo>
                <a:lnTo>
                  <a:pt x="15914" y="1874"/>
                </a:lnTo>
                <a:lnTo>
                  <a:pt x="16011" y="2068"/>
                </a:lnTo>
                <a:lnTo>
                  <a:pt x="15841" y="2044"/>
                </a:lnTo>
                <a:lnTo>
                  <a:pt x="15695" y="2044"/>
                </a:lnTo>
                <a:lnTo>
                  <a:pt x="15573" y="2068"/>
                </a:lnTo>
                <a:lnTo>
                  <a:pt x="15451" y="2141"/>
                </a:lnTo>
                <a:lnTo>
                  <a:pt x="15427" y="2141"/>
                </a:lnTo>
                <a:lnTo>
                  <a:pt x="15451" y="2166"/>
                </a:lnTo>
                <a:lnTo>
                  <a:pt x="15500" y="2239"/>
                </a:lnTo>
                <a:lnTo>
                  <a:pt x="15573" y="2287"/>
                </a:lnTo>
                <a:lnTo>
                  <a:pt x="15743" y="2360"/>
                </a:lnTo>
                <a:lnTo>
                  <a:pt x="16084" y="2458"/>
                </a:lnTo>
                <a:lnTo>
                  <a:pt x="16084" y="2652"/>
                </a:lnTo>
                <a:lnTo>
                  <a:pt x="16060" y="2823"/>
                </a:lnTo>
                <a:lnTo>
                  <a:pt x="15646" y="2725"/>
                </a:lnTo>
                <a:lnTo>
                  <a:pt x="15427" y="2652"/>
                </a:lnTo>
                <a:lnTo>
                  <a:pt x="15330" y="2628"/>
                </a:lnTo>
                <a:lnTo>
                  <a:pt x="15184" y="2628"/>
                </a:lnTo>
                <a:lnTo>
                  <a:pt x="15184" y="2652"/>
                </a:lnTo>
                <a:lnTo>
                  <a:pt x="15281" y="2750"/>
                </a:lnTo>
                <a:lnTo>
                  <a:pt x="15378" y="2847"/>
                </a:lnTo>
                <a:lnTo>
                  <a:pt x="15622" y="2993"/>
                </a:lnTo>
                <a:lnTo>
                  <a:pt x="15768" y="3090"/>
                </a:lnTo>
                <a:lnTo>
                  <a:pt x="15962" y="3139"/>
                </a:lnTo>
                <a:lnTo>
                  <a:pt x="15841" y="3309"/>
                </a:lnTo>
                <a:lnTo>
                  <a:pt x="15768" y="3407"/>
                </a:lnTo>
                <a:lnTo>
                  <a:pt x="15670" y="3334"/>
                </a:lnTo>
                <a:lnTo>
                  <a:pt x="15573" y="3285"/>
                </a:lnTo>
                <a:lnTo>
                  <a:pt x="15378" y="3212"/>
                </a:lnTo>
                <a:lnTo>
                  <a:pt x="14989" y="3017"/>
                </a:lnTo>
                <a:lnTo>
                  <a:pt x="14794" y="2944"/>
                </a:lnTo>
                <a:lnTo>
                  <a:pt x="14600" y="2896"/>
                </a:lnTo>
                <a:lnTo>
                  <a:pt x="14575" y="2896"/>
                </a:lnTo>
                <a:lnTo>
                  <a:pt x="14575" y="2920"/>
                </a:lnTo>
                <a:lnTo>
                  <a:pt x="14673" y="3090"/>
                </a:lnTo>
                <a:lnTo>
                  <a:pt x="14819" y="3236"/>
                </a:lnTo>
                <a:lnTo>
                  <a:pt x="14965" y="3358"/>
                </a:lnTo>
                <a:lnTo>
                  <a:pt x="15135" y="3455"/>
                </a:lnTo>
                <a:lnTo>
                  <a:pt x="15427" y="3626"/>
                </a:lnTo>
                <a:lnTo>
                  <a:pt x="15086" y="3747"/>
                </a:lnTo>
                <a:lnTo>
                  <a:pt x="14989" y="3674"/>
                </a:lnTo>
                <a:lnTo>
                  <a:pt x="14867" y="3650"/>
                </a:lnTo>
                <a:lnTo>
                  <a:pt x="14770" y="3601"/>
                </a:lnTo>
                <a:lnTo>
                  <a:pt x="14673" y="3528"/>
                </a:lnTo>
                <a:lnTo>
                  <a:pt x="14527" y="3407"/>
                </a:lnTo>
                <a:lnTo>
                  <a:pt x="14429" y="3358"/>
                </a:lnTo>
                <a:lnTo>
                  <a:pt x="14332" y="3334"/>
                </a:lnTo>
                <a:lnTo>
                  <a:pt x="14308" y="3334"/>
                </a:lnTo>
                <a:lnTo>
                  <a:pt x="14259" y="3358"/>
                </a:lnTo>
                <a:lnTo>
                  <a:pt x="14235" y="3431"/>
                </a:lnTo>
                <a:lnTo>
                  <a:pt x="14259" y="3528"/>
                </a:lnTo>
                <a:lnTo>
                  <a:pt x="14308" y="3650"/>
                </a:lnTo>
                <a:lnTo>
                  <a:pt x="14478" y="3845"/>
                </a:lnTo>
                <a:lnTo>
                  <a:pt x="14551" y="3918"/>
                </a:lnTo>
                <a:lnTo>
                  <a:pt x="14308" y="4015"/>
                </a:lnTo>
                <a:lnTo>
                  <a:pt x="14186" y="3942"/>
                </a:lnTo>
                <a:lnTo>
                  <a:pt x="14064" y="3893"/>
                </a:lnTo>
                <a:lnTo>
                  <a:pt x="14016" y="3869"/>
                </a:lnTo>
                <a:lnTo>
                  <a:pt x="13943" y="3845"/>
                </a:lnTo>
                <a:lnTo>
                  <a:pt x="13918" y="3869"/>
                </a:lnTo>
                <a:lnTo>
                  <a:pt x="13894" y="3893"/>
                </a:lnTo>
                <a:lnTo>
                  <a:pt x="13894" y="3966"/>
                </a:lnTo>
                <a:lnTo>
                  <a:pt x="13918" y="4039"/>
                </a:lnTo>
                <a:lnTo>
                  <a:pt x="13991" y="4161"/>
                </a:lnTo>
                <a:lnTo>
                  <a:pt x="14040" y="4210"/>
                </a:lnTo>
                <a:lnTo>
                  <a:pt x="13967" y="4283"/>
                </a:lnTo>
                <a:lnTo>
                  <a:pt x="13870" y="4404"/>
                </a:lnTo>
                <a:lnTo>
                  <a:pt x="13845" y="4331"/>
                </a:lnTo>
                <a:lnTo>
                  <a:pt x="13797" y="4234"/>
                </a:lnTo>
                <a:lnTo>
                  <a:pt x="13724" y="4161"/>
                </a:lnTo>
                <a:lnTo>
                  <a:pt x="13651" y="4161"/>
                </a:lnTo>
                <a:lnTo>
                  <a:pt x="13626" y="4234"/>
                </a:lnTo>
                <a:lnTo>
                  <a:pt x="13602" y="4283"/>
                </a:lnTo>
                <a:lnTo>
                  <a:pt x="13602" y="4380"/>
                </a:lnTo>
                <a:lnTo>
                  <a:pt x="13602" y="4428"/>
                </a:lnTo>
                <a:lnTo>
                  <a:pt x="13675" y="4550"/>
                </a:lnTo>
                <a:lnTo>
                  <a:pt x="13748" y="4647"/>
                </a:lnTo>
                <a:lnTo>
                  <a:pt x="13699" y="4842"/>
                </a:lnTo>
                <a:lnTo>
                  <a:pt x="13675" y="5037"/>
                </a:lnTo>
                <a:lnTo>
                  <a:pt x="13699" y="5231"/>
                </a:lnTo>
                <a:lnTo>
                  <a:pt x="13724" y="5426"/>
                </a:lnTo>
                <a:lnTo>
                  <a:pt x="13797" y="5621"/>
                </a:lnTo>
                <a:lnTo>
                  <a:pt x="13870" y="5815"/>
                </a:lnTo>
                <a:lnTo>
                  <a:pt x="13967" y="5986"/>
                </a:lnTo>
                <a:lnTo>
                  <a:pt x="14089" y="6132"/>
                </a:lnTo>
                <a:lnTo>
                  <a:pt x="14308" y="6351"/>
                </a:lnTo>
                <a:lnTo>
                  <a:pt x="14527" y="6570"/>
                </a:lnTo>
                <a:lnTo>
                  <a:pt x="14746" y="6764"/>
                </a:lnTo>
                <a:lnTo>
                  <a:pt x="14965" y="6983"/>
                </a:lnTo>
                <a:lnTo>
                  <a:pt x="15597" y="7640"/>
                </a:lnTo>
                <a:lnTo>
                  <a:pt x="15914" y="7981"/>
                </a:lnTo>
                <a:lnTo>
                  <a:pt x="16254" y="8273"/>
                </a:lnTo>
                <a:lnTo>
                  <a:pt x="16279" y="8297"/>
                </a:lnTo>
                <a:lnTo>
                  <a:pt x="16230" y="8443"/>
                </a:lnTo>
                <a:lnTo>
                  <a:pt x="16133" y="8346"/>
                </a:lnTo>
                <a:lnTo>
                  <a:pt x="16035" y="8249"/>
                </a:lnTo>
                <a:lnTo>
                  <a:pt x="15768" y="8078"/>
                </a:lnTo>
                <a:lnTo>
                  <a:pt x="15573" y="7981"/>
                </a:lnTo>
                <a:lnTo>
                  <a:pt x="15378" y="7884"/>
                </a:lnTo>
                <a:lnTo>
                  <a:pt x="15159" y="7811"/>
                </a:lnTo>
                <a:lnTo>
                  <a:pt x="14940" y="7738"/>
                </a:lnTo>
                <a:lnTo>
                  <a:pt x="14892" y="7762"/>
                </a:lnTo>
                <a:lnTo>
                  <a:pt x="14892" y="7786"/>
                </a:lnTo>
                <a:lnTo>
                  <a:pt x="15013" y="7932"/>
                </a:lnTo>
                <a:lnTo>
                  <a:pt x="15159" y="8078"/>
                </a:lnTo>
                <a:lnTo>
                  <a:pt x="15476" y="8297"/>
                </a:lnTo>
                <a:lnTo>
                  <a:pt x="15695" y="8468"/>
                </a:lnTo>
                <a:lnTo>
                  <a:pt x="15889" y="8614"/>
                </a:lnTo>
                <a:lnTo>
                  <a:pt x="15987" y="8687"/>
                </a:lnTo>
                <a:lnTo>
                  <a:pt x="16060" y="8711"/>
                </a:lnTo>
                <a:lnTo>
                  <a:pt x="15865" y="9003"/>
                </a:lnTo>
                <a:lnTo>
                  <a:pt x="15816" y="9076"/>
                </a:lnTo>
                <a:lnTo>
                  <a:pt x="15816" y="9052"/>
                </a:lnTo>
                <a:lnTo>
                  <a:pt x="15768" y="8954"/>
                </a:lnTo>
                <a:lnTo>
                  <a:pt x="15695" y="8881"/>
                </a:lnTo>
                <a:lnTo>
                  <a:pt x="15597" y="8833"/>
                </a:lnTo>
                <a:lnTo>
                  <a:pt x="15524" y="8784"/>
                </a:lnTo>
                <a:lnTo>
                  <a:pt x="15135" y="8614"/>
                </a:lnTo>
                <a:lnTo>
                  <a:pt x="14916" y="8516"/>
                </a:lnTo>
                <a:lnTo>
                  <a:pt x="14721" y="8395"/>
                </a:lnTo>
                <a:lnTo>
                  <a:pt x="14527" y="8273"/>
                </a:lnTo>
                <a:lnTo>
                  <a:pt x="14332" y="8176"/>
                </a:lnTo>
                <a:lnTo>
                  <a:pt x="14283" y="8176"/>
                </a:lnTo>
                <a:lnTo>
                  <a:pt x="14283" y="8200"/>
                </a:lnTo>
                <a:lnTo>
                  <a:pt x="14259" y="8249"/>
                </a:lnTo>
                <a:lnTo>
                  <a:pt x="14308" y="8346"/>
                </a:lnTo>
                <a:lnTo>
                  <a:pt x="14356" y="8419"/>
                </a:lnTo>
                <a:lnTo>
                  <a:pt x="14527" y="8589"/>
                </a:lnTo>
                <a:lnTo>
                  <a:pt x="14721" y="8735"/>
                </a:lnTo>
                <a:lnTo>
                  <a:pt x="14892" y="8833"/>
                </a:lnTo>
                <a:lnTo>
                  <a:pt x="15086" y="8954"/>
                </a:lnTo>
                <a:lnTo>
                  <a:pt x="15305" y="9076"/>
                </a:lnTo>
                <a:lnTo>
                  <a:pt x="15427" y="9100"/>
                </a:lnTo>
                <a:lnTo>
                  <a:pt x="15549" y="9149"/>
                </a:lnTo>
                <a:lnTo>
                  <a:pt x="15743" y="9149"/>
                </a:lnTo>
                <a:lnTo>
                  <a:pt x="15768" y="9125"/>
                </a:lnTo>
                <a:lnTo>
                  <a:pt x="15451" y="9587"/>
                </a:lnTo>
                <a:lnTo>
                  <a:pt x="15330" y="9490"/>
                </a:lnTo>
                <a:lnTo>
                  <a:pt x="15208" y="9417"/>
                </a:lnTo>
                <a:lnTo>
                  <a:pt x="14965" y="9246"/>
                </a:lnTo>
                <a:lnTo>
                  <a:pt x="14746" y="9100"/>
                </a:lnTo>
                <a:lnTo>
                  <a:pt x="14502" y="8954"/>
                </a:lnTo>
                <a:lnTo>
                  <a:pt x="14381" y="8881"/>
                </a:lnTo>
                <a:lnTo>
                  <a:pt x="14235" y="8833"/>
                </a:lnTo>
                <a:lnTo>
                  <a:pt x="14113" y="8808"/>
                </a:lnTo>
                <a:lnTo>
                  <a:pt x="13991" y="8808"/>
                </a:lnTo>
                <a:lnTo>
                  <a:pt x="13943" y="8833"/>
                </a:lnTo>
                <a:lnTo>
                  <a:pt x="13943" y="8857"/>
                </a:lnTo>
                <a:lnTo>
                  <a:pt x="14016" y="8954"/>
                </a:lnTo>
                <a:lnTo>
                  <a:pt x="14089" y="9052"/>
                </a:lnTo>
                <a:lnTo>
                  <a:pt x="14283" y="9222"/>
                </a:lnTo>
                <a:lnTo>
                  <a:pt x="14673" y="9514"/>
                </a:lnTo>
                <a:lnTo>
                  <a:pt x="14916" y="9709"/>
                </a:lnTo>
                <a:lnTo>
                  <a:pt x="15062" y="9806"/>
                </a:lnTo>
                <a:lnTo>
                  <a:pt x="15208" y="9903"/>
                </a:lnTo>
                <a:lnTo>
                  <a:pt x="15086" y="10049"/>
                </a:lnTo>
                <a:lnTo>
                  <a:pt x="15013" y="10122"/>
                </a:lnTo>
                <a:lnTo>
                  <a:pt x="14843" y="10001"/>
                </a:lnTo>
                <a:lnTo>
                  <a:pt x="14721" y="9928"/>
                </a:lnTo>
                <a:lnTo>
                  <a:pt x="14405" y="9782"/>
                </a:lnTo>
                <a:lnTo>
                  <a:pt x="14089" y="9636"/>
                </a:lnTo>
                <a:lnTo>
                  <a:pt x="13943" y="9538"/>
                </a:lnTo>
                <a:lnTo>
                  <a:pt x="13797" y="9441"/>
                </a:lnTo>
                <a:lnTo>
                  <a:pt x="13699" y="9319"/>
                </a:lnTo>
                <a:lnTo>
                  <a:pt x="13626" y="9149"/>
                </a:lnTo>
                <a:lnTo>
                  <a:pt x="13578" y="9149"/>
                </a:lnTo>
                <a:lnTo>
                  <a:pt x="13554" y="9295"/>
                </a:lnTo>
                <a:lnTo>
                  <a:pt x="13578" y="9392"/>
                </a:lnTo>
                <a:lnTo>
                  <a:pt x="13602" y="9514"/>
                </a:lnTo>
                <a:lnTo>
                  <a:pt x="13651" y="9611"/>
                </a:lnTo>
                <a:lnTo>
                  <a:pt x="13724" y="9709"/>
                </a:lnTo>
                <a:lnTo>
                  <a:pt x="13797" y="9782"/>
                </a:lnTo>
                <a:lnTo>
                  <a:pt x="13991" y="9952"/>
                </a:lnTo>
                <a:lnTo>
                  <a:pt x="14283" y="10122"/>
                </a:lnTo>
                <a:lnTo>
                  <a:pt x="14600" y="10268"/>
                </a:lnTo>
                <a:lnTo>
                  <a:pt x="14746" y="10390"/>
                </a:lnTo>
                <a:lnTo>
                  <a:pt x="14551" y="10512"/>
                </a:lnTo>
                <a:lnTo>
                  <a:pt x="14356" y="10633"/>
                </a:lnTo>
                <a:lnTo>
                  <a:pt x="14259" y="10512"/>
                </a:lnTo>
                <a:lnTo>
                  <a:pt x="14137" y="10414"/>
                </a:lnTo>
                <a:lnTo>
                  <a:pt x="13894" y="10244"/>
                </a:lnTo>
                <a:lnTo>
                  <a:pt x="13724" y="10122"/>
                </a:lnTo>
                <a:lnTo>
                  <a:pt x="13578" y="9976"/>
                </a:lnTo>
                <a:lnTo>
                  <a:pt x="13456" y="9855"/>
                </a:lnTo>
                <a:lnTo>
                  <a:pt x="13408" y="9782"/>
                </a:lnTo>
                <a:lnTo>
                  <a:pt x="13359" y="9733"/>
                </a:lnTo>
                <a:lnTo>
                  <a:pt x="13310" y="9733"/>
                </a:lnTo>
                <a:lnTo>
                  <a:pt x="13286" y="9757"/>
                </a:lnTo>
                <a:lnTo>
                  <a:pt x="13262" y="9830"/>
                </a:lnTo>
                <a:lnTo>
                  <a:pt x="13262" y="9928"/>
                </a:lnTo>
                <a:lnTo>
                  <a:pt x="13262" y="10001"/>
                </a:lnTo>
                <a:lnTo>
                  <a:pt x="13310" y="10098"/>
                </a:lnTo>
                <a:lnTo>
                  <a:pt x="13408" y="10244"/>
                </a:lnTo>
                <a:lnTo>
                  <a:pt x="13529" y="10390"/>
                </a:lnTo>
                <a:lnTo>
                  <a:pt x="13699" y="10536"/>
                </a:lnTo>
                <a:lnTo>
                  <a:pt x="13894" y="10682"/>
                </a:lnTo>
                <a:lnTo>
                  <a:pt x="13991" y="10779"/>
                </a:lnTo>
                <a:lnTo>
                  <a:pt x="13894" y="10828"/>
                </a:lnTo>
                <a:lnTo>
                  <a:pt x="13578" y="10828"/>
                </a:lnTo>
                <a:lnTo>
                  <a:pt x="13505" y="10804"/>
                </a:lnTo>
                <a:lnTo>
                  <a:pt x="13335" y="10706"/>
                </a:lnTo>
                <a:lnTo>
                  <a:pt x="13213" y="10560"/>
                </a:lnTo>
                <a:lnTo>
                  <a:pt x="13116" y="10414"/>
                </a:lnTo>
                <a:lnTo>
                  <a:pt x="13018" y="10244"/>
                </a:lnTo>
                <a:lnTo>
                  <a:pt x="12872" y="9879"/>
                </a:lnTo>
                <a:lnTo>
                  <a:pt x="12775" y="9636"/>
                </a:lnTo>
                <a:lnTo>
                  <a:pt x="12653" y="9392"/>
                </a:lnTo>
                <a:lnTo>
                  <a:pt x="12532" y="9173"/>
                </a:lnTo>
                <a:lnTo>
                  <a:pt x="12386" y="8979"/>
                </a:lnTo>
                <a:lnTo>
                  <a:pt x="12215" y="8808"/>
                </a:lnTo>
                <a:lnTo>
                  <a:pt x="12021" y="8662"/>
                </a:lnTo>
                <a:lnTo>
                  <a:pt x="11777" y="8565"/>
                </a:lnTo>
                <a:lnTo>
                  <a:pt x="11510" y="8468"/>
                </a:lnTo>
                <a:lnTo>
                  <a:pt x="11218" y="8443"/>
                </a:lnTo>
                <a:lnTo>
                  <a:pt x="10926" y="8443"/>
                </a:lnTo>
                <a:lnTo>
                  <a:pt x="10634" y="8492"/>
                </a:lnTo>
                <a:lnTo>
                  <a:pt x="10366" y="8589"/>
                </a:lnTo>
                <a:lnTo>
                  <a:pt x="10098" y="8687"/>
                </a:lnTo>
                <a:lnTo>
                  <a:pt x="9855" y="8833"/>
                </a:lnTo>
                <a:lnTo>
                  <a:pt x="9612" y="9027"/>
                </a:lnTo>
                <a:lnTo>
                  <a:pt x="9393" y="9198"/>
                </a:lnTo>
                <a:lnTo>
                  <a:pt x="9198" y="9392"/>
                </a:lnTo>
                <a:lnTo>
                  <a:pt x="9028" y="9611"/>
                </a:lnTo>
                <a:lnTo>
                  <a:pt x="8906" y="9855"/>
                </a:lnTo>
                <a:lnTo>
                  <a:pt x="8784" y="10122"/>
                </a:lnTo>
                <a:lnTo>
                  <a:pt x="8711" y="10366"/>
                </a:lnTo>
                <a:lnTo>
                  <a:pt x="8663" y="10633"/>
                </a:lnTo>
                <a:lnTo>
                  <a:pt x="8638" y="10925"/>
                </a:lnTo>
                <a:lnTo>
                  <a:pt x="8663" y="11193"/>
                </a:lnTo>
                <a:lnTo>
                  <a:pt x="8736" y="11461"/>
                </a:lnTo>
                <a:lnTo>
                  <a:pt x="8833" y="11680"/>
                </a:lnTo>
                <a:lnTo>
                  <a:pt x="8955" y="11874"/>
                </a:lnTo>
                <a:lnTo>
                  <a:pt x="9101" y="12045"/>
                </a:lnTo>
                <a:lnTo>
                  <a:pt x="9295" y="12191"/>
                </a:lnTo>
                <a:lnTo>
                  <a:pt x="9514" y="12312"/>
                </a:lnTo>
                <a:lnTo>
                  <a:pt x="9733" y="12409"/>
                </a:lnTo>
                <a:lnTo>
                  <a:pt x="10001" y="12507"/>
                </a:lnTo>
                <a:lnTo>
                  <a:pt x="10220" y="12580"/>
                </a:lnTo>
                <a:lnTo>
                  <a:pt x="10463" y="12677"/>
                </a:lnTo>
                <a:lnTo>
                  <a:pt x="10658" y="12799"/>
                </a:lnTo>
                <a:lnTo>
                  <a:pt x="10731" y="12872"/>
                </a:lnTo>
                <a:lnTo>
                  <a:pt x="10804" y="12969"/>
                </a:lnTo>
                <a:lnTo>
                  <a:pt x="10780" y="12969"/>
                </a:lnTo>
                <a:lnTo>
                  <a:pt x="10536" y="12920"/>
                </a:lnTo>
                <a:lnTo>
                  <a:pt x="10317" y="12872"/>
                </a:lnTo>
                <a:lnTo>
                  <a:pt x="10098" y="12847"/>
                </a:lnTo>
                <a:lnTo>
                  <a:pt x="9855" y="12847"/>
                </a:lnTo>
                <a:lnTo>
                  <a:pt x="9831" y="12872"/>
                </a:lnTo>
                <a:lnTo>
                  <a:pt x="9831" y="12896"/>
                </a:lnTo>
                <a:lnTo>
                  <a:pt x="9831" y="12920"/>
                </a:lnTo>
                <a:lnTo>
                  <a:pt x="9831" y="12945"/>
                </a:lnTo>
                <a:lnTo>
                  <a:pt x="10293" y="13139"/>
                </a:lnTo>
                <a:lnTo>
                  <a:pt x="10609" y="13285"/>
                </a:lnTo>
                <a:lnTo>
                  <a:pt x="10780" y="13334"/>
                </a:lnTo>
                <a:lnTo>
                  <a:pt x="10926" y="13358"/>
                </a:lnTo>
                <a:lnTo>
                  <a:pt x="10901" y="13504"/>
                </a:lnTo>
                <a:lnTo>
                  <a:pt x="10877" y="13650"/>
                </a:lnTo>
                <a:lnTo>
                  <a:pt x="10634" y="13602"/>
                </a:lnTo>
                <a:lnTo>
                  <a:pt x="10366" y="13577"/>
                </a:lnTo>
                <a:lnTo>
                  <a:pt x="10098" y="13504"/>
                </a:lnTo>
                <a:lnTo>
                  <a:pt x="9879" y="13383"/>
                </a:lnTo>
                <a:lnTo>
                  <a:pt x="9855" y="13407"/>
                </a:lnTo>
                <a:lnTo>
                  <a:pt x="9831" y="13431"/>
                </a:lnTo>
                <a:lnTo>
                  <a:pt x="10025" y="13650"/>
                </a:lnTo>
                <a:lnTo>
                  <a:pt x="10123" y="13748"/>
                </a:lnTo>
                <a:lnTo>
                  <a:pt x="10269" y="13821"/>
                </a:lnTo>
                <a:lnTo>
                  <a:pt x="10512" y="13918"/>
                </a:lnTo>
                <a:lnTo>
                  <a:pt x="10780" y="13991"/>
                </a:lnTo>
                <a:lnTo>
                  <a:pt x="10609" y="14283"/>
                </a:lnTo>
                <a:lnTo>
                  <a:pt x="9952" y="14113"/>
                </a:lnTo>
                <a:lnTo>
                  <a:pt x="9490" y="13967"/>
                </a:lnTo>
                <a:lnTo>
                  <a:pt x="9271" y="13894"/>
                </a:lnTo>
                <a:lnTo>
                  <a:pt x="9028" y="13845"/>
                </a:lnTo>
                <a:lnTo>
                  <a:pt x="9003" y="13869"/>
                </a:lnTo>
                <a:lnTo>
                  <a:pt x="8979" y="13869"/>
                </a:lnTo>
                <a:lnTo>
                  <a:pt x="8955" y="13918"/>
                </a:lnTo>
                <a:lnTo>
                  <a:pt x="8979" y="13942"/>
                </a:lnTo>
                <a:lnTo>
                  <a:pt x="9271" y="14137"/>
                </a:lnTo>
                <a:lnTo>
                  <a:pt x="9587" y="14356"/>
                </a:lnTo>
                <a:lnTo>
                  <a:pt x="9952" y="14526"/>
                </a:lnTo>
                <a:lnTo>
                  <a:pt x="10147" y="14599"/>
                </a:lnTo>
                <a:lnTo>
                  <a:pt x="10317" y="14648"/>
                </a:lnTo>
                <a:lnTo>
                  <a:pt x="10074" y="14916"/>
                </a:lnTo>
                <a:lnTo>
                  <a:pt x="9855" y="14867"/>
                </a:lnTo>
                <a:lnTo>
                  <a:pt x="9685" y="14867"/>
                </a:lnTo>
                <a:lnTo>
                  <a:pt x="9393" y="14818"/>
                </a:lnTo>
                <a:lnTo>
                  <a:pt x="9101" y="14721"/>
                </a:lnTo>
                <a:lnTo>
                  <a:pt x="8809" y="14599"/>
                </a:lnTo>
                <a:lnTo>
                  <a:pt x="8541" y="14429"/>
                </a:lnTo>
                <a:lnTo>
                  <a:pt x="8517" y="14429"/>
                </a:lnTo>
                <a:lnTo>
                  <a:pt x="8517" y="14453"/>
                </a:lnTo>
                <a:lnTo>
                  <a:pt x="8565" y="14624"/>
                </a:lnTo>
                <a:lnTo>
                  <a:pt x="8687" y="14770"/>
                </a:lnTo>
                <a:lnTo>
                  <a:pt x="8809" y="14891"/>
                </a:lnTo>
                <a:lnTo>
                  <a:pt x="8955" y="14989"/>
                </a:lnTo>
                <a:lnTo>
                  <a:pt x="9125" y="15086"/>
                </a:lnTo>
                <a:lnTo>
                  <a:pt x="9295" y="15159"/>
                </a:lnTo>
                <a:lnTo>
                  <a:pt x="9490" y="15208"/>
                </a:lnTo>
                <a:lnTo>
                  <a:pt x="9660" y="15232"/>
                </a:lnTo>
                <a:lnTo>
                  <a:pt x="9320" y="15500"/>
                </a:lnTo>
                <a:lnTo>
                  <a:pt x="9271" y="15451"/>
                </a:lnTo>
                <a:lnTo>
                  <a:pt x="9125" y="15354"/>
                </a:lnTo>
                <a:lnTo>
                  <a:pt x="8955" y="15281"/>
                </a:lnTo>
                <a:lnTo>
                  <a:pt x="8590" y="15135"/>
                </a:lnTo>
                <a:lnTo>
                  <a:pt x="8298" y="14989"/>
                </a:lnTo>
                <a:lnTo>
                  <a:pt x="8152" y="14940"/>
                </a:lnTo>
                <a:lnTo>
                  <a:pt x="8030" y="14867"/>
                </a:lnTo>
                <a:lnTo>
                  <a:pt x="8006" y="14867"/>
                </a:lnTo>
                <a:lnTo>
                  <a:pt x="7981" y="14891"/>
                </a:lnTo>
                <a:lnTo>
                  <a:pt x="7957" y="14989"/>
                </a:lnTo>
                <a:lnTo>
                  <a:pt x="7981" y="15062"/>
                </a:lnTo>
                <a:lnTo>
                  <a:pt x="8006" y="15135"/>
                </a:lnTo>
                <a:lnTo>
                  <a:pt x="8054" y="15208"/>
                </a:lnTo>
                <a:lnTo>
                  <a:pt x="8152" y="15329"/>
                </a:lnTo>
                <a:lnTo>
                  <a:pt x="8298" y="15427"/>
                </a:lnTo>
                <a:lnTo>
                  <a:pt x="8590" y="15597"/>
                </a:lnTo>
                <a:lnTo>
                  <a:pt x="8930" y="15767"/>
                </a:lnTo>
                <a:lnTo>
                  <a:pt x="8614" y="15986"/>
                </a:lnTo>
                <a:lnTo>
                  <a:pt x="8322" y="15792"/>
                </a:lnTo>
                <a:lnTo>
                  <a:pt x="8054" y="15597"/>
                </a:lnTo>
                <a:lnTo>
                  <a:pt x="7762" y="15402"/>
                </a:lnTo>
                <a:lnTo>
                  <a:pt x="7470" y="15183"/>
                </a:lnTo>
                <a:lnTo>
                  <a:pt x="7203" y="14916"/>
                </a:lnTo>
                <a:lnTo>
                  <a:pt x="6935" y="14599"/>
                </a:lnTo>
                <a:lnTo>
                  <a:pt x="6667" y="14307"/>
                </a:lnTo>
                <a:lnTo>
                  <a:pt x="6375" y="14040"/>
                </a:lnTo>
                <a:lnTo>
                  <a:pt x="6229" y="13942"/>
                </a:lnTo>
                <a:lnTo>
                  <a:pt x="6083" y="13845"/>
                </a:lnTo>
                <a:lnTo>
                  <a:pt x="5937" y="13772"/>
                </a:lnTo>
                <a:lnTo>
                  <a:pt x="5767" y="13699"/>
                </a:lnTo>
                <a:lnTo>
                  <a:pt x="5597" y="13650"/>
                </a:lnTo>
                <a:lnTo>
                  <a:pt x="5427" y="13626"/>
                </a:lnTo>
                <a:lnTo>
                  <a:pt x="5256" y="13626"/>
                </a:lnTo>
                <a:lnTo>
                  <a:pt x="5086" y="13650"/>
                </a:lnTo>
                <a:lnTo>
                  <a:pt x="4916" y="13529"/>
                </a:lnTo>
                <a:lnTo>
                  <a:pt x="4843" y="13456"/>
                </a:lnTo>
                <a:lnTo>
                  <a:pt x="4745" y="13383"/>
                </a:lnTo>
                <a:lnTo>
                  <a:pt x="4697" y="13407"/>
                </a:lnTo>
                <a:lnTo>
                  <a:pt x="4672" y="13456"/>
                </a:lnTo>
                <a:lnTo>
                  <a:pt x="4697" y="13529"/>
                </a:lnTo>
                <a:lnTo>
                  <a:pt x="4721" y="13602"/>
                </a:lnTo>
                <a:lnTo>
                  <a:pt x="4843" y="13772"/>
                </a:lnTo>
                <a:lnTo>
                  <a:pt x="4818" y="13772"/>
                </a:lnTo>
                <a:lnTo>
                  <a:pt x="4697" y="13869"/>
                </a:lnTo>
                <a:lnTo>
                  <a:pt x="4502" y="13748"/>
                </a:lnTo>
                <a:lnTo>
                  <a:pt x="4380" y="13723"/>
                </a:lnTo>
                <a:lnTo>
                  <a:pt x="4283" y="13699"/>
                </a:lnTo>
                <a:lnTo>
                  <a:pt x="4259" y="13723"/>
                </a:lnTo>
                <a:lnTo>
                  <a:pt x="4259" y="13748"/>
                </a:lnTo>
                <a:lnTo>
                  <a:pt x="4356" y="13918"/>
                </a:lnTo>
                <a:lnTo>
                  <a:pt x="4478" y="14088"/>
                </a:lnTo>
                <a:lnTo>
                  <a:pt x="4356" y="14234"/>
                </a:lnTo>
                <a:lnTo>
                  <a:pt x="4259" y="14405"/>
                </a:lnTo>
                <a:lnTo>
                  <a:pt x="4161" y="14307"/>
                </a:lnTo>
                <a:lnTo>
                  <a:pt x="4064" y="14186"/>
                </a:lnTo>
                <a:lnTo>
                  <a:pt x="3918" y="13942"/>
                </a:lnTo>
                <a:lnTo>
                  <a:pt x="3894" y="13942"/>
                </a:lnTo>
                <a:lnTo>
                  <a:pt x="3869" y="13967"/>
                </a:lnTo>
                <a:lnTo>
                  <a:pt x="3869" y="14186"/>
                </a:lnTo>
                <a:lnTo>
                  <a:pt x="3894" y="14380"/>
                </a:lnTo>
                <a:lnTo>
                  <a:pt x="3967" y="14575"/>
                </a:lnTo>
                <a:lnTo>
                  <a:pt x="4015" y="14648"/>
                </a:lnTo>
                <a:lnTo>
                  <a:pt x="4088" y="14721"/>
                </a:lnTo>
                <a:lnTo>
                  <a:pt x="3821" y="15329"/>
                </a:lnTo>
                <a:lnTo>
                  <a:pt x="3772" y="15281"/>
                </a:lnTo>
                <a:lnTo>
                  <a:pt x="3699" y="15110"/>
                </a:lnTo>
                <a:lnTo>
                  <a:pt x="3650" y="14916"/>
                </a:lnTo>
                <a:lnTo>
                  <a:pt x="3602" y="14794"/>
                </a:lnTo>
                <a:lnTo>
                  <a:pt x="3553" y="14672"/>
                </a:lnTo>
                <a:lnTo>
                  <a:pt x="3456" y="14551"/>
                </a:lnTo>
                <a:lnTo>
                  <a:pt x="3407" y="14526"/>
                </a:lnTo>
                <a:lnTo>
                  <a:pt x="3358" y="14478"/>
                </a:lnTo>
                <a:lnTo>
                  <a:pt x="3334" y="14502"/>
                </a:lnTo>
                <a:lnTo>
                  <a:pt x="3310" y="14526"/>
                </a:lnTo>
                <a:lnTo>
                  <a:pt x="3285" y="14794"/>
                </a:lnTo>
                <a:lnTo>
                  <a:pt x="3310" y="15013"/>
                </a:lnTo>
                <a:lnTo>
                  <a:pt x="3334" y="15208"/>
                </a:lnTo>
                <a:lnTo>
                  <a:pt x="3358" y="15354"/>
                </a:lnTo>
                <a:lnTo>
                  <a:pt x="3431" y="15475"/>
                </a:lnTo>
                <a:lnTo>
                  <a:pt x="3504" y="15597"/>
                </a:lnTo>
                <a:lnTo>
                  <a:pt x="3626" y="15694"/>
                </a:lnTo>
                <a:lnTo>
                  <a:pt x="3480" y="15865"/>
                </a:lnTo>
                <a:lnTo>
                  <a:pt x="3334" y="16035"/>
                </a:lnTo>
                <a:lnTo>
                  <a:pt x="3358" y="15986"/>
                </a:lnTo>
                <a:lnTo>
                  <a:pt x="3358" y="15913"/>
                </a:lnTo>
                <a:lnTo>
                  <a:pt x="3358" y="15865"/>
                </a:lnTo>
                <a:lnTo>
                  <a:pt x="3334" y="15816"/>
                </a:lnTo>
                <a:lnTo>
                  <a:pt x="3188" y="15621"/>
                </a:lnTo>
                <a:lnTo>
                  <a:pt x="3091" y="15402"/>
                </a:lnTo>
                <a:lnTo>
                  <a:pt x="2920" y="14940"/>
                </a:lnTo>
                <a:lnTo>
                  <a:pt x="2896" y="14916"/>
                </a:lnTo>
                <a:lnTo>
                  <a:pt x="2872" y="14916"/>
                </a:lnTo>
                <a:lnTo>
                  <a:pt x="2847" y="14940"/>
                </a:lnTo>
                <a:lnTo>
                  <a:pt x="2823" y="15232"/>
                </a:lnTo>
                <a:lnTo>
                  <a:pt x="2823" y="15378"/>
                </a:lnTo>
                <a:lnTo>
                  <a:pt x="2823" y="15524"/>
                </a:lnTo>
                <a:lnTo>
                  <a:pt x="2872" y="15670"/>
                </a:lnTo>
                <a:lnTo>
                  <a:pt x="2896" y="15792"/>
                </a:lnTo>
                <a:lnTo>
                  <a:pt x="2969" y="15938"/>
                </a:lnTo>
                <a:lnTo>
                  <a:pt x="3066" y="16059"/>
                </a:lnTo>
                <a:lnTo>
                  <a:pt x="3164" y="16108"/>
                </a:lnTo>
                <a:lnTo>
                  <a:pt x="3237" y="16108"/>
                </a:lnTo>
                <a:lnTo>
                  <a:pt x="3115" y="16181"/>
                </a:lnTo>
                <a:lnTo>
                  <a:pt x="2993" y="16230"/>
                </a:lnTo>
                <a:lnTo>
                  <a:pt x="2872" y="16254"/>
                </a:lnTo>
                <a:lnTo>
                  <a:pt x="2726" y="16278"/>
                </a:lnTo>
                <a:lnTo>
                  <a:pt x="2774" y="16181"/>
                </a:lnTo>
                <a:lnTo>
                  <a:pt x="2750" y="16132"/>
                </a:lnTo>
                <a:lnTo>
                  <a:pt x="2750" y="16084"/>
                </a:lnTo>
                <a:lnTo>
                  <a:pt x="2555" y="15646"/>
                </a:lnTo>
                <a:lnTo>
                  <a:pt x="2458" y="15427"/>
                </a:lnTo>
                <a:lnTo>
                  <a:pt x="2336" y="15232"/>
                </a:lnTo>
                <a:lnTo>
                  <a:pt x="2312" y="15208"/>
                </a:lnTo>
                <a:lnTo>
                  <a:pt x="2263" y="15232"/>
                </a:lnTo>
                <a:lnTo>
                  <a:pt x="2190" y="15354"/>
                </a:lnTo>
                <a:lnTo>
                  <a:pt x="2166" y="15500"/>
                </a:lnTo>
                <a:lnTo>
                  <a:pt x="2166" y="15621"/>
                </a:lnTo>
                <a:lnTo>
                  <a:pt x="2190" y="15767"/>
                </a:lnTo>
                <a:lnTo>
                  <a:pt x="2263" y="16035"/>
                </a:lnTo>
                <a:lnTo>
                  <a:pt x="2385" y="16278"/>
                </a:lnTo>
                <a:lnTo>
                  <a:pt x="2166" y="16230"/>
                </a:lnTo>
                <a:lnTo>
                  <a:pt x="1971" y="16132"/>
                </a:lnTo>
                <a:lnTo>
                  <a:pt x="1971" y="16059"/>
                </a:lnTo>
                <a:lnTo>
                  <a:pt x="1874" y="15573"/>
                </a:lnTo>
                <a:lnTo>
                  <a:pt x="1850" y="15475"/>
                </a:lnTo>
                <a:lnTo>
                  <a:pt x="1777" y="15402"/>
                </a:lnTo>
                <a:lnTo>
                  <a:pt x="1704" y="15329"/>
                </a:lnTo>
                <a:lnTo>
                  <a:pt x="1606" y="15305"/>
                </a:lnTo>
                <a:lnTo>
                  <a:pt x="1558" y="15305"/>
                </a:lnTo>
                <a:lnTo>
                  <a:pt x="1533" y="15354"/>
                </a:lnTo>
                <a:lnTo>
                  <a:pt x="1509" y="15451"/>
                </a:lnTo>
                <a:lnTo>
                  <a:pt x="1485" y="15548"/>
                </a:lnTo>
                <a:lnTo>
                  <a:pt x="1509" y="15767"/>
                </a:lnTo>
                <a:lnTo>
                  <a:pt x="1509" y="15792"/>
                </a:lnTo>
                <a:lnTo>
                  <a:pt x="1387" y="15646"/>
                </a:lnTo>
                <a:lnTo>
                  <a:pt x="1266" y="15500"/>
                </a:lnTo>
                <a:lnTo>
                  <a:pt x="1144" y="15329"/>
                </a:lnTo>
                <a:lnTo>
                  <a:pt x="1047" y="15135"/>
                </a:lnTo>
                <a:lnTo>
                  <a:pt x="876" y="14770"/>
                </a:lnTo>
                <a:lnTo>
                  <a:pt x="779" y="14405"/>
                </a:lnTo>
                <a:lnTo>
                  <a:pt x="730" y="14234"/>
                </a:lnTo>
                <a:lnTo>
                  <a:pt x="706" y="14040"/>
                </a:lnTo>
                <a:lnTo>
                  <a:pt x="706" y="13869"/>
                </a:lnTo>
                <a:lnTo>
                  <a:pt x="730" y="13699"/>
                </a:lnTo>
                <a:lnTo>
                  <a:pt x="779" y="13529"/>
                </a:lnTo>
                <a:lnTo>
                  <a:pt x="828" y="13358"/>
                </a:lnTo>
                <a:lnTo>
                  <a:pt x="925" y="13212"/>
                </a:lnTo>
                <a:lnTo>
                  <a:pt x="1047" y="13066"/>
                </a:lnTo>
                <a:lnTo>
                  <a:pt x="1168" y="12969"/>
                </a:lnTo>
                <a:lnTo>
                  <a:pt x="1314" y="12872"/>
                </a:lnTo>
                <a:lnTo>
                  <a:pt x="1606" y="12726"/>
                </a:lnTo>
                <a:lnTo>
                  <a:pt x="1923" y="12580"/>
                </a:lnTo>
                <a:lnTo>
                  <a:pt x="2239" y="12458"/>
                </a:lnTo>
                <a:lnTo>
                  <a:pt x="2507" y="12288"/>
                </a:lnTo>
                <a:lnTo>
                  <a:pt x="2726" y="12118"/>
                </a:lnTo>
                <a:lnTo>
                  <a:pt x="2896" y="11899"/>
                </a:lnTo>
                <a:lnTo>
                  <a:pt x="2945" y="11777"/>
                </a:lnTo>
                <a:lnTo>
                  <a:pt x="2993" y="11680"/>
                </a:lnTo>
                <a:lnTo>
                  <a:pt x="3018" y="11558"/>
                </a:lnTo>
                <a:lnTo>
                  <a:pt x="3042" y="11436"/>
                </a:lnTo>
                <a:lnTo>
                  <a:pt x="3042" y="11315"/>
                </a:lnTo>
                <a:lnTo>
                  <a:pt x="3018" y="11193"/>
                </a:lnTo>
                <a:lnTo>
                  <a:pt x="2969" y="11047"/>
                </a:lnTo>
                <a:lnTo>
                  <a:pt x="2896" y="10925"/>
                </a:lnTo>
                <a:lnTo>
                  <a:pt x="2823" y="10804"/>
                </a:lnTo>
                <a:lnTo>
                  <a:pt x="2701" y="10682"/>
                </a:lnTo>
                <a:lnTo>
                  <a:pt x="2361" y="10341"/>
                </a:lnTo>
                <a:lnTo>
                  <a:pt x="1996" y="10025"/>
                </a:lnTo>
                <a:lnTo>
                  <a:pt x="1655" y="9709"/>
                </a:lnTo>
                <a:lnTo>
                  <a:pt x="1290" y="9392"/>
                </a:lnTo>
                <a:lnTo>
                  <a:pt x="1095" y="9149"/>
                </a:lnTo>
                <a:lnTo>
                  <a:pt x="901" y="8906"/>
                </a:lnTo>
                <a:lnTo>
                  <a:pt x="706" y="8662"/>
                </a:lnTo>
                <a:lnTo>
                  <a:pt x="487" y="8443"/>
                </a:lnTo>
                <a:lnTo>
                  <a:pt x="925" y="7932"/>
                </a:lnTo>
                <a:lnTo>
                  <a:pt x="1363" y="7397"/>
                </a:lnTo>
                <a:lnTo>
                  <a:pt x="1777" y="6886"/>
                </a:lnTo>
                <a:lnTo>
                  <a:pt x="2239" y="6375"/>
                </a:lnTo>
                <a:lnTo>
                  <a:pt x="2458" y="6156"/>
                </a:lnTo>
                <a:lnTo>
                  <a:pt x="2604" y="6059"/>
                </a:lnTo>
                <a:lnTo>
                  <a:pt x="2750" y="5961"/>
                </a:lnTo>
                <a:lnTo>
                  <a:pt x="2896" y="5888"/>
                </a:lnTo>
                <a:lnTo>
                  <a:pt x="3042" y="5840"/>
                </a:lnTo>
                <a:lnTo>
                  <a:pt x="3212" y="5815"/>
                </a:lnTo>
                <a:lnTo>
                  <a:pt x="3358" y="5815"/>
                </a:lnTo>
                <a:lnTo>
                  <a:pt x="3456" y="5864"/>
                </a:lnTo>
                <a:lnTo>
                  <a:pt x="3529" y="5888"/>
                </a:lnTo>
                <a:lnTo>
                  <a:pt x="3675" y="6010"/>
                </a:lnTo>
                <a:lnTo>
                  <a:pt x="3796" y="6156"/>
                </a:lnTo>
                <a:lnTo>
                  <a:pt x="3894" y="6326"/>
                </a:lnTo>
                <a:lnTo>
                  <a:pt x="4113" y="6667"/>
                </a:lnTo>
                <a:lnTo>
                  <a:pt x="4307" y="7032"/>
                </a:lnTo>
                <a:lnTo>
                  <a:pt x="4502" y="7373"/>
                </a:lnTo>
                <a:lnTo>
                  <a:pt x="4624" y="7543"/>
                </a:lnTo>
                <a:lnTo>
                  <a:pt x="4745" y="7713"/>
                </a:lnTo>
                <a:lnTo>
                  <a:pt x="4916" y="7859"/>
                </a:lnTo>
                <a:lnTo>
                  <a:pt x="5110" y="7981"/>
                </a:lnTo>
                <a:lnTo>
                  <a:pt x="5305" y="8054"/>
                </a:lnTo>
                <a:lnTo>
                  <a:pt x="5500" y="8103"/>
                </a:lnTo>
                <a:lnTo>
                  <a:pt x="5913" y="8103"/>
                </a:lnTo>
                <a:lnTo>
                  <a:pt x="6132" y="8054"/>
                </a:lnTo>
                <a:lnTo>
                  <a:pt x="6351" y="7981"/>
                </a:lnTo>
                <a:lnTo>
                  <a:pt x="6643" y="7859"/>
                </a:lnTo>
                <a:lnTo>
                  <a:pt x="6935" y="7713"/>
                </a:lnTo>
                <a:lnTo>
                  <a:pt x="7227" y="7519"/>
                </a:lnTo>
                <a:lnTo>
                  <a:pt x="7470" y="7324"/>
                </a:lnTo>
                <a:lnTo>
                  <a:pt x="7689" y="7105"/>
                </a:lnTo>
                <a:lnTo>
                  <a:pt x="7884" y="6837"/>
                </a:lnTo>
                <a:lnTo>
                  <a:pt x="8054" y="6570"/>
                </a:lnTo>
                <a:lnTo>
                  <a:pt x="8176" y="6253"/>
                </a:lnTo>
                <a:lnTo>
                  <a:pt x="8249" y="5937"/>
                </a:lnTo>
                <a:lnTo>
                  <a:pt x="8273" y="5645"/>
                </a:lnTo>
                <a:lnTo>
                  <a:pt x="8225" y="5353"/>
                </a:lnTo>
                <a:lnTo>
                  <a:pt x="8127" y="5110"/>
                </a:lnTo>
                <a:lnTo>
                  <a:pt x="7981" y="4866"/>
                </a:lnTo>
                <a:lnTo>
                  <a:pt x="7787" y="4672"/>
                </a:lnTo>
                <a:lnTo>
                  <a:pt x="7568" y="4501"/>
                </a:lnTo>
                <a:lnTo>
                  <a:pt x="7276" y="4355"/>
                </a:lnTo>
                <a:lnTo>
                  <a:pt x="7008" y="4234"/>
                </a:lnTo>
                <a:lnTo>
                  <a:pt x="6716" y="4137"/>
                </a:lnTo>
                <a:lnTo>
                  <a:pt x="6424" y="4039"/>
                </a:lnTo>
                <a:lnTo>
                  <a:pt x="6156" y="3918"/>
                </a:lnTo>
                <a:lnTo>
                  <a:pt x="6059" y="3845"/>
                </a:lnTo>
                <a:lnTo>
                  <a:pt x="5986" y="3772"/>
                </a:lnTo>
                <a:lnTo>
                  <a:pt x="5913" y="3699"/>
                </a:lnTo>
                <a:lnTo>
                  <a:pt x="5864" y="3626"/>
                </a:lnTo>
                <a:lnTo>
                  <a:pt x="5816" y="3455"/>
                </a:lnTo>
                <a:lnTo>
                  <a:pt x="5791" y="3261"/>
                </a:lnTo>
                <a:lnTo>
                  <a:pt x="5816" y="3066"/>
                </a:lnTo>
                <a:lnTo>
                  <a:pt x="5864" y="2896"/>
                </a:lnTo>
                <a:lnTo>
                  <a:pt x="5962" y="2701"/>
                </a:lnTo>
                <a:lnTo>
                  <a:pt x="6059" y="2531"/>
                </a:lnTo>
                <a:lnTo>
                  <a:pt x="6302" y="2214"/>
                </a:lnTo>
                <a:lnTo>
                  <a:pt x="6594" y="1898"/>
                </a:lnTo>
                <a:lnTo>
                  <a:pt x="6911" y="1630"/>
                </a:lnTo>
                <a:lnTo>
                  <a:pt x="7227" y="1363"/>
                </a:lnTo>
                <a:lnTo>
                  <a:pt x="7592" y="1119"/>
                </a:lnTo>
                <a:lnTo>
                  <a:pt x="7957" y="900"/>
                </a:lnTo>
                <a:lnTo>
                  <a:pt x="8322" y="706"/>
                </a:lnTo>
                <a:lnTo>
                  <a:pt x="8687" y="511"/>
                </a:lnTo>
                <a:close/>
                <a:moveTo>
                  <a:pt x="8590" y="0"/>
                </a:moveTo>
                <a:lnTo>
                  <a:pt x="8541" y="24"/>
                </a:lnTo>
                <a:lnTo>
                  <a:pt x="8176" y="219"/>
                </a:lnTo>
                <a:lnTo>
                  <a:pt x="7811" y="414"/>
                </a:lnTo>
                <a:lnTo>
                  <a:pt x="7470" y="608"/>
                </a:lnTo>
                <a:lnTo>
                  <a:pt x="7130" y="827"/>
                </a:lnTo>
                <a:lnTo>
                  <a:pt x="6813" y="1071"/>
                </a:lnTo>
                <a:lnTo>
                  <a:pt x="6497" y="1314"/>
                </a:lnTo>
                <a:lnTo>
                  <a:pt x="6205" y="1606"/>
                </a:lnTo>
                <a:lnTo>
                  <a:pt x="5913" y="1874"/>
                </a:lnTo>
                <a:lnTo>
                  <a:pt x="5694" y="2117"/>
                </a:lnTo>
                <a:lnTo>
                  <a:pt x="5524" y="2360"/>
                </a:lnTo>
                <a:lnTo>
                  <a:pt x="5378" y="2628"/>
                </a:lnTo>
                <a:lnTo>
                  <a:pt x="5281" y="2920"/>
                </a:lnTo>
                <a:lnTo>
                  <a:pt x="5256" y="3066"/>
                </a:lnTo>
                <a:lnTo>
                  <a:pt x="5232" y="3212"/>
                </a:lnTo>
                <a:lnTo>
                  <a:pt x="5232" y="3382"/>
                </a:lnTo>
                <a:lnTo>
                  <a:pt x="5256" y="3528"/>
                </a:lnTo>
                <a:lnTo>
                  <a:pt x="5281" y="3650"/>
                </a:lnTo>
                <a:lnTo>
                  <a:pt x="5354" y="3796"/>
                </a:lnTo>
                <a:lnTo>
                  <a:pt x="5427" y="3942"/>
                </a:lnTo>
                <a:lnTo>
                  <a:pt x="5524" y="4064"/>
                </a:lnTo>
                <a:lnTo>
                  <a:pt x="5645" y="4185"/>
                </a:lnTo>
                <a:lnTo>
                  <a:pt x="5767" y="4283"/>
                </a:lnTo>
                <a:lnTo>
                  <a:pt x="6035" y="4428"/>
                </a:lnTo>
                <a:lnTo>
                  <a:pt x="6327" y="4550"/>
                </a:lnTo>
                <a:lnTo>
                  <a:pt x="6643" y="4647"/>
                </a:lnTo>
                <a:lnTo>
                  <a:pt x="6935" y="4745"/>
                </a:lnTo>
                <a:lnTo>
                  <a:pt x="7203" y="4891"/>
                </a:lnTo>
                <a:lnTo>
                  <a:pt x="7349" y="4964"/>
                </a:lnTo>
                <a:lnTo>
                  <a:pt x="7446" y="5061"/>
                </a:lnTo>
                <a:lnTo>
                  <a:pt x="7543" y="5158"/>
                </a:lnTo>
                <a:lnTo>
                  <a:pt x="7641" y="5280"/>
                </a:lnTo>
                <a:lnTo>
                  <a:pt x="7689" y="5377"/>
                </a:lnTo>
                <a:lnTo>
                  <a:pt x="7714" y="5475"/>
                </a:lnTo>
                <a:lnTo>
                  <a:pt x="7738" y="5669"/>
                </a:lnTo>
                <a:lnTo>
                  <a:pt x="7714" y="5864"/>
                </a:lnTo>
                <a:lnTo>
                  <a:pt x="7665" y="6083"/>
                </a:lnTo>
                <a:lnTo>
                  <a:pt x="7592" y="6278"/>
                </a:lnTo>
                <a:lnTo>
                  <a:pt x="7495" y="6472"/>
                </a:lnTo>
                <a:lnTo>
                  <a:pt x="7373" y="6643"/>
                </a:lnTo>
                <a:lnTo>
                  <a:pt x="7251" y="6789"/>
                </a:lnTo>
                <a:lnTo>
                  <a:pt x="7105" y="6910"/>
                </a:lnTo>
                <a:lnTo>
                  <a:pt x="6959" y="7056"/>
                </a:lnTo>
                <a:lnTo>
                  <a:pt x="6789" y="7154"/>
                </a:lnTo>
                <a:lnTo>
                  <a:pt x="6619" y="7275"/>
                </a:lnTo>
                <a:lnTo>
                  <a:pt x="6254" y="7446"/>
                </a:lnTo>
                <a:lnTo>
                  <a:pt x="5864" y="7567"/>
                </a:lnTo>
                <a:lnTo>
                  <a:pt x="5767" y="7592"/>
                </a:lnTo>
                <a:lnTo>
                  <a:pt x="5645" y="7592"/>
                </a:lnTo>
                <a:lnTo>
                  <a:pt x="5548" y="7567"/>
                </a:lnTo>
                <a:lnTo>
                  <a:pt x="5451" y="7543"/>
                </a:lnTo>
                <a:lnTo>
                  <a:pt x="5281" y="7446"/>
                </a:lnTo>
                <a:lnTo>
                  <a:pt x="5135" y="7300"/>
                </a:lnTo>
                <a:lnTo>
                  <a:pt x="4989" y="7154"/>
                </a:lnTo>
                <a:lnTo>
                  <a:pt x="4891" y="6959"/>
                </a:lnTo>
                <a:lnTo>
                  <a:pt x="4672" y="6594"/>
                </a:lnTo>
                <a:lnTo>
                  <a:pt x="4502" y="6253"/>
                </a:lnTo>
                <a:lnTo>
                  <a:pt x="4283" y="5888"/>
                </a:lnTo>
                <a:lnTo>
                  <a:pt x="4161" y="5742"/>
                </a:lnTo>
                <a:lnTo>
                  <a:pt x="4040" y="5596"/>
                </a:lnTo>
                <a:lnTo>
                  <a:pt x="3869" y="5475"/>
                </a:lnTo>
                <a:lnTo>
                  <a:pt x="3699" y="5377"/>
                </a:lnTo>
                <a:lnTo>
                  <a:pt x="3577" y="5304"/>
                </a:lnTo>
                <a:lnTo>
                  <a:pt x="3456" y="5280"/>
                </a:lnTo>
                <a:lnTo>
                  <a:pt x="3334" y="5256"/>
                </a:lnTo>
                <a:lnTo>
                  <a:pt x="3188" y="5256"/>
                </a:lnTo>
                <a:lnTo>
                  <a:pt x="2945" y="5304"/>
                </a:lnTo>
                <a:lnTo>
                  <a:pt x="2701" y="5377"/>
                </a:lnTo>
                <a:lnTo>
                  <a:pt x="2458" y="5499"/>
                </a:lnTo>
                <a:lnTo>
                  <a:pt x="2239" y="5645"/>
                </a:lnTo>
                <a:lnTo>
                  <a:pt x="2044" y="5815"/>
                </a:lnTo>
                <a:lnTo>
                  <a:pt x="1850" y="5986"/>
                </a:lnTo>
                <a:lnTo>
                  <a:pt x="1606" y="6229"/>
                </a:lnTo>
                <a:lnTo>
                  <a:pt x="1387" y="6521"/>
                </a:lnTo>
                <a:lnTo>
                  <a:pt x="998" y="7081"/>
                </a:lnTo>
                <a:lnTo>
                  <a:pt x="730" y="7397"/>
                </a:lnTo>
                <a:lnTo>
                  <a:pt x="487" y="7713"/>
                </a:lnTo>
                <a:lnTo>
                  <a:pt x="244" y="8030"/>
                </a:lnTo>
                <a:lnTo>
                  <a:pt x="25" y="8395"/>
                </a:lnTo>
                <a:lnTo>
                  <a:pt x="0" y="8492"/>
                </a:lnTo>
                <a:lnTo>
                  <a:pt x="25" y="8565"/>
                </a:lnTo>
                <a:lnTo>
                  <a:pt x="98" y="8638"/>
                </a:lnTo>
                <a:lnTo>
                  <a:pt x="171" y="8662"/>
                </a:lnTo>
                <a:lnTo>
                  <a:pt x="341" y="8906"/>
                </a:lnTo>
                <a:lnTo>
                  <a:pt x="487" y="9149"/>
                </a:lnTo>
                <a:lnTo>
                  <a:pt x="730" y="9441"/>
                </a:lnTo>
                <a:lnTo>
                  <a:pt x="974" y="9709"/>
                </a:lnTo>
                <a:lnTo>
                  <a:pt x="1290" y="10049"/>
                </a:lnTo>
                <a:lnTo>
                  <a:pt x="1655" y="10390"/>
                </a:lnTo>
                <a:lnTo>
                  <a:pt x="2361" y="10998"/>
                </a:lnTo>
                <a:lnTo>
                  <a:pt x="2458" y="11120"/>
                </a:lnTo>
                <a:lnTo>
                  <a:pt x="2531" y="11217"/>
                </a:lnTo>
                <a:lnTo>
                  <a:pt x="2580" y="11290"/>
                </a:lnTo>
                <a:lnTo>
                  <a:pt x="2580" y="11388"/>
                </a:lnTo>
                <a:lnTo>
                  <a:pt x="2580" y="11485"/>
                </a:lnTo>
                <a:lnTo>
                  <a:pt x="2531" y="11582"/>
                </a:lnTo>
                <a:lnTo>
                  <a:pt x="2482" y="11655"/>
                </a:lnTo>
                <a:lnTo>
                  <a:pt x="2409" y="11728"/>
                </a:lnTo>
                <a:lnTo>
                  <a:pt x="2239" y="11874"/>
                </a:lnTo>
                <a:lnTo>
                  <a:pt x="2044" y="11996"/>
                </a:lnTo>
                <a:lnTo>
                  <a:pt x="1655" y="12191"/>
                </a:lnTo>
                <a:lnTo>
                  <a:pt x="1387" y="12312"/>
                </a:lnTo>
                <a:lnTo>
                  <a:pt x="1095" y="12458"/>
                </a:lnTo>
                <a:lnTo>
                  <a:pt x="852" y="12604"/>
                </a:lnTo>
                <a:lnTo>
                  <a:pt x="609" y="12799"/>
                </a:lnTo>
                <a:lnTo>
                  <a:pt x="511" y="12920"/>
                </a:lnTo>
                <a:lnTo>
                  <a:pt x="438" y="13042"/>
                </a:lnTo>
                <a:lnTo>
                  <a:pt x="365" y="13164"/>
                </a:lnTo>
                <a:lnTo>
                  <a:pt x="317" y="13285"/>
                </a:lnTo>
                <a:lnTo>
                  <a:pt x="244" y="13577"/>
                </a:lnTo>
                <a:lnTo>
                  <a:pt x="219" y="13869"/>
                </a:lnTo>
                <a:lnTo>
                  <a:pt x="244" y="14161"/>
                </a:lnTo>
                <a:lnTo>
                  <a:pt x="268" y="14453"/>
                </a:lnTo>
                <a:lnTo>
                  <a:pt x="341" y="14745"/>
                </a:lnTo>
                <a:lnTo>
                  <a:pt x="438" y="15013"/>
                </a:lnTo>
                <a:lnTo>
                  <a:pt x="536" y="15281"/>
                </a:lnTo>
                <a:lnTo>
                  <a:pt x="682" y="15524"/>
                </a:lnTo>
                <a:lnTo>
                  <a:pt x="852" y="15767"/>
                </a:lnTo>
                <a:lnTo>
                  <a:pt x="1022" y="16011"/>
                </a:lnTo>
                <a:lnTo>
                  <a:pt x="1241" y="16205"/>
                </a:lnTo>
                <a:lnTo>
                  <a:pt x="1460" y="16400"/>
                </a:lnTo>
                <a:lnTo>
                  <a:pt x="1704" y="16546"/>
                </a:lnTo>
                <a:lnTo>
                  <a:pt x="1971" y="16668"/>
                </a:lnTo>
                <a:lnTo>
                  <a:pt x="2190" y="16741"/>
                </a:lnTo>
                <a:lnTo>
                  <a:pt x="2434" y="16765"/>
                </a:lnTo>
                <a:lnTo>
                  <a:pt x="2653" y="16789"/>
                </a:lnTo>
                <a:lnTo>
                  <a:pt x="2896" y="16765"/>
                </a:lnTo>
                <a:lnTo>
                  <a:pt x="3115" y="16716"/>
                </a:lnTo>
                <a:lnTo>
                  <a:pt x="3334" y="16643"/>
                </a:lnTo>
                <a:lnTo>
                  <a:pt x="3529" y="16522"/>
                </a:lnTo>
                <a:lnTo>
                  <a:pt x="3723" y="16351"/>
                </a:lnTo>
                <a:lnTo>
                  <a:pt x="3869" y="16205"/>
                </a:lnTo>
                <a:lnTo>
                  <a:pt x="3991" y="16035"/>
                </a:lnTo>
                <a:lnTo>
                  <a:pt x="4113" y="15840"/>
                </a:lnTo>
                <a:lnTo>
                  <a:pt x="4210" y="15646"/>
                </a:lnTo>
                <a:lnTo>
                  <a:pt x="4405" y="15256"/>
                </a:lnTo>
                <a:lnTo>
                  <a:pt x="4575" y="14867"/>
                </a:lnTo>
                <a:lnTo>
                  <a:pt x="4697" y="14648"/>
                </a:lnTo>
                <a:lnTo>
                  <a:pt x="4818" y="14478"/>
                </a:lnTo>
                <a:lnTo>
                  <a:pt x="4940" y="14332"/>
                </a:lnTo>
                <a:lnTo>
                  <a:pt x="5086" y="14234"/>
                </a:lnTo>
                <a:lnTo>
                  <a:pt x="5232" y="14161"/>
                </a:lnTo>
                <a:lnTo>
                  <a:pt x="5402" y="14137"/>
                </a:lnTo>
                <a:lnTo>
                  <a:pt x="5621" y="14186"/>
                </a:lnTo>
                <a:lnTo>
                  <a:pt x="5840" y="14259"/>
                </a:lnTo>
                <a:lnTo>
                  <a:pt x="6010" y="14380"/>
                </a:lnTo>
                <a:lnTo>
                  <a:pt x="6181" y="14502"/>
                </a:lnTo>
                <a:lnTo>
                  <a:pt x="6327" y="14648"/>
                </a:lnTo>
                <a:lnTo>
                  <a:pt x="6473" y="14818"/>
                </a:lnTo>
                <a:lnTo>
                  <a:pt x="6740" y="15135"/>
                </a:lnTo>
                <a:lnTo>
                  <a:pt x="7032" y="15451"/>
                </a:lnTo>
                <a:lnTo>
                  <a:pt x="7154" y="15597"/>
                </a:lnTo>
                <a:lnTo>
                  <a:pt x="7324" y="15719"/>
                </a:lnTo>
                <a:lnTo>
                  <a:pt x="7641" y="15938"/>
                </a:lnTo>
                <a:lnTo>
                  <a:pt x="7957" y="16157"/>
                </a:lnTo>
                <a:lnTo>
                  <a:pt x="8273" y="16400"/>
                </a:lnTo>
                <a:lnTo>
                  <a:pt x="8298" y="16473"/>
                </a:lnTo>
                <a:lnTo>
                  <a:pt x="8346" y="16522"/>
                </a:lnTo>
                <a:lnTo>
                  <a:pt x="8395" y="16546"/>
                </a:lnTo>
                <a:lnTo>
                  <a:pt x="8468" y="16546"/>
                </a:lnTo>
                <a:lnTo>
                  <a:pt x="8784" y="16424"/>
                </a:lnTo>
                <a:lnTo>
                  <a:pt x="9052" y="16254"/>
                </a:lnTo>
                <a:lnTo>
                  <a:pt x="9587" y="15889"/>
                </a:lnTo>
                <a:lnTo>
                  <a:pt x="9879" y="15670"/>
                </a:lnTo>
                <a:lnTo>
                  <a:pt x="10147" y="15475"/>
                </a:lnTo>
                <a:lnTo>
                  <a:pt x="10390" y="15256"/>
                </a:lnTo>
                <a:lnTo>
                  <a:pt x="10634" y="15013"/>
                </a:lnTo>
                <a:lnTo>
                  <a:pt x="10828" y="14794"/>
                </a:lnTo>
                <a:lnTo>
                  <a:pt x="10999" y="14575"/>
                </a:lnTo>
                <a:lnTo>
                  <a:pt x="11145" y="14332"/>
                </a:lnTo>
                <a:lnTo>
                  <a:pt x="11242" y="14088"/>
                </a:lnTo>
                <a:lnTo>
                  <a:pt x="11339" y="13821"/>
                </a:lnTo>
                <a:lnTo>
                  <a:pt x="11388" y="13553"/>
                </a:lnTo>
                <a:lnTo>
                  <a:pt x="11388" y="13261"/>
                </a:lnTo>
                <a:lnTo>
                  <a:pt x="11339" y="12993"/>
                </a:lnTo>
                <a:lnTo>
                  <a:pt x="11315" y="12847"/>
                </a:lnTo>
                <a:lnTo>
                  <a:pt x="11242" y="12726"/>
                </a:lnTo>
                <a:lnTo>
                  <a:pt x="11169" y="12628"/>
                </a:lnTo>
                <a:lnTo>
                  <a:pt x="11096" y="12531"/>
                </a:lnTo>
                <a:lnTo>
                  <a:pt x="10877" y="12361"/>
                </a:lnTo>
                <a:lnTo>
                  <a:pt x="10658" y="12239"/>
                </a:lnTo>
                <a:lnTo>
                  <a:pt x="10390" y="12118"/>
                </a:lnTo>
                <a:lnTo>
                  <a:pt x="10147" y="12045"/>
                </a:lnTo>
                <a:lnTo>
                  <a:pt x="9879" y="11947"/>
                </a:lnTo>
                <a:lnTo>
                  <a:pt x="9636" y="11850"/>
                </a:lnTo>
                <a:lnTo>
                  <a:pt x="9466" y="11753"/>
                </a:lnTo>
                <a:lnTo>
                  <a:pt x="9320" y="11631"/>
                </a:lnTo>
                <a:lnTo>
                  <a:pt x="9222" y="11485"/>
                </a:lnTo>
                <a:lnTo>
                  <a:pt x="9149" y="11315"/>
                </a:lnTo>
                <a:lnTo>
                  <a:pt x="9125" y="11169"/>
                </a:lnTo>
                <a:lnTo>
                  <a:pt x="9101" y="10974"/>
                </a:lnTo>
                <a:lnTo>
                  <a:pt x="9125" y="10804"/>
                </a:lnTo>
                <a:lnTo>
                  <a:pt x="9149" y="10633"/>
                </a:lnTo>
                <a:lnTo>
                  <a:pt x="9198" y="10439"/>
                </a:lnTo>
                <a:lnTo>
                  <a:pt x="9271" y="10268"/>
                </a:lnTo>
                <a:lnTo>
                  <a:pt x="9466" y="9903"/>
                </a:lnTo>
                <a:lnTo>
                  <a:pt x="9685" y="9611"/>
                </a:lnTo>
                <a:lnTo>
                  <a:pt x="9928" y="9368"/>
                </a:lnTo>
                <a:lnTo>
                  <a:pt x="10074" y="9246"/>
                </a:lnTo>
                <a:lnTo>
                  <a:pt x="10244" y="9149"/>
                </a:lnTo>
                <a:lnTo>
                  <a:pt x="10415" y="9076"/>
                </a:lnTo>
                <a:lnTo>
                  <a:pt x="10609" y="9003"/>
                </a:lnTo>
                <a:lnTo>
                  <a:pt x="10804" y="8954"/>
                </a:lnTo>
                <a:lnTo>
                  <a:pt x="10999" y="8930"/>
                </a:lnTo>
                <a:lnTo>
                  <a:pt x="11193" y="8930"/>
                </a:lnTo>
                <a:lnTo>
                  <a:pt x="11388" y="8954"/>
                </a:lnTo>
                <a:lnTo>
                  <a:pt x="11583" y="8979"/>
                </a:lnTo>
                <a:lnTo>
                  <a:pt x="11729" y="9052"/>
                </a:lnTo>
                <a:lnTo>
                  <a:pt x="11875" y="9149"/>
                </a:lnTo>
                <a:lnTo>
                  <a:pt x="11996" y="9271"/>
                </a:lnTo>
                <a:lnTo>
                  <a:pt x="12118" y="9417"/>
                </a:lnTo>
                <a:lnTo>
                  <a:pt x="12215" y="9563"/>
                </a:lnTo>
                <a:lnTo>
                  <a:pt x="12361" y="9903"/>
                </a:lnTo>
                <a:lnTo>
                  <a:pt x="12580" y="10390"/>
                </a:lnTo>
                <a:lnTo>
                  <a:pt x="12702" y="10633"/>
                </a:lnTo>
                <a:lnTo>
                  <a:pt x="12824" y="10828"/>
                </a:lnTo>
                <a:lnTo>
                  <a:pt x="12994" y="11023"/>
                </a:lnTo>
                <a:lnTo>
                  <a:pt x="13189" y="11169"/>
                </a:lnTo>
                <a:lnTo>
                  <a:pt x="13310" y="11217"/>
                </a:lnTo>
                <a:lnTo>
                  <a:pt x="13432" y="11266"/>
                </a:lnTo>
                <a:lnTo>
                  <a:pt x="13554" y="11290"/>
                </a:lnTo>
                <a:lnTo>
                  <a:pt x="13724" y="11315"/>
                </a:lnTo>
                <a:lnTo>
                  <a:pt x="13870" y="11315"/>
                </a:lnTo>
                <a:lnTo>
                  <a:pt x="14016" y="11290"/>
                </a:lnTo>
                <a:lnTo>
                  <a:pt x="14186" y="11266"/>
                </a:lnTo>
                <a:lnTo>
                  <a:pt x="14332" y="11217"/>
                </a:lnTo>
                <a:lnTo>
                  <a:pt x="14600" y="11071"/>
                </a:lnTo>
                <a:lnTo>
                  <a:pt x="14867" y="10877"/>
                </a:lnTo>
                <a:lnTo>
                  <a:pt x="15111" y="10682"/>
                </a:lnTo>
                <a:lnTo>
                  <a:pt x="15330" y="10439"/>
                </a:lnTo>
                <a:lnTo>
                  <a:pt x="15549" y="10195"/>
                </a:lnTo>
                <a:lnTo>
                  <a:pt x="15719" y="9952"/>
                </a:lnTo>
                <a:lnTo>
                  <a:pt x="16352" y="9027"/>
                </a:lnTo>
                <a:lnTo>
                  <a:pt x="16473" y="8833"/>
                </a:lnTo>
                <a:lnTo>
                  <a:pt x="16619" y="8614"/>
                </a:lnTo>
                <a:lnTo>
                  <a:pt x="16692" y="8395"/>
                </a:lnTo>
                <a:lnTo>
                  <a:pt x="16717" y="8273"/>
                </a:lnTo>
                <a:lnTo>
                  <a:pt x="16717" y="8151"/>
                </a:lnTo>
                <a:lnTo>
                  <a:pt x="16717" y="8127"/>
                </a:lnTo>
                <a:lnTo>
                  <a:pt x="16717" y="8078"/>
                </a:lnTo>
                <a:lnTo>
                  <a:pt x="16717" y="8005"/>
                </a:lnTo>
                <a:lnTo>
                  <a:pt x="16692" y="7957"/>
                </a:lnTo>
                <a:lnTo>
                  <a:pt x="16644" y="7908"/>
                </a:lnTo>
                <a:lnTo>
                  <a:pt x="16327" y="7640"/>
                </a:lnTo>
                <a:lnTo>
                  <a:pt x="16011" y="7348"/>
                </a:lnTo>
                <a:lnTo>
                  <a:pt x="15451" y="6740"/>
                </a:lnTo>
                <a:lnTo>
                  <a:pt x="15232" y="6521"/>
                </a:lnTo>
                <a:lnTo>
                  <a:pt x="14989" y="6302"/>
                </a:lnTo>
                <a:lnTo>
                  <a:pt x="14527" y="5888"/>
                </a:lnTo>
                <a:lnTo>
                  <a:pt x="14381" y="5742"/>
                </a:lnTo>
                <a:lnTo>
                  <a:pt x="14283" y="5572"/>
                </a:lnTo>
                <a:lnTo>
                  <a:pt x="14210" y="5402"/>
                </a:lnTo>
                <a:lnTo>
                  <a:pt x="14162" y="5231"/>
                </a:lnTo>
                <a:lnTo>
                  <a:pt x="14162" y="5061"/>
                </a:lnTo>
                <a:lnTo>
                  <a:pt x="14186" y="4866"/>
                </a:lnTo>
                <a:lnTo>
                  <a:pt x="14259" y="4696"/>
                </a:lnTo>
                <a:lnTo>
                  <a:pt x="14381" y="4526"/>
                </a:lnTo>
                <a:lnTo>
                  <a:pt x="14478" y="4428"/>
                </a:lnTo>
                <a:lnTo>
                  <a:pt x="14600" y="4355"/>
                </a:lnTo>
                <a:lnTo>
                  <a:pt x="14746" y="4283"/>
                </a:lnTo>
                <a:lnTo>
                  <a:pt x="14892" y="4234"/>
                </a:lnTo>
                <a:lnTo>
                  <a:pt x="15476" y="4039"/>
                </a:lnTo>
                <a:lnTo>
                  <a:pt x="15719" y="3942"/>
                </a:lnTo>
                <a:lnTo>
                  <a:pt x="15938" y="3820"/>
                </a:lnTo>
                <a:lnTo>
                  <a:pt x="16108" y="3674"/>
                </a:lnTo>
                <a:lnTo>
                  <a:pt x="16230" y="3504"/>
                </a:lnTo>
                <a:lnTo>
                  <a:pt x="16352" y="3334"/>
                </a:lnTo>
                <a:lnTo>
                  <a:pt x="16425" y="3139"/>
                </a:lnTo>
                <a:lnTo>
                  <a:pt x="16473" y="2920"/>
                </a:lnTo>
                <a:lnTo>
                  <a:pt x="16498" y="2701"/>
                </a:lnTo>
                <a:lnTo>
                  <a:pt x="16522" y="2482"/>
                </a:lnTo>
                <a:lnTo>
                  <a:pt x="16498" y="2263"/>
                </a:lnTo>
                <a:lnTo>
                  <a:pt x="16449" y="2044"/>
                </a:lnTo>
                <a:lnTo>
                  <a:pt x="16376" y="1825"/>
                </a:lnTo>
                <a:lnTo>
                  <a:pt x="16303" y="1606"/>
                </a:lnTo>
                <a:lnTo>
                  <a:pt x="16206" y="1387"/>
                </a:lnTo>
                <a:lnTo>
                  <a:pt x="16084" y="1192"/>
                </a:lnTo>
                <a:lnTo>
                  <a:pt x="15938" y="998"/>
                </a:lnTo>
                <a:lnTo>
                  <a:pt x="15768" y="779"/>
                </a:lnTo>
                <a:lnTo>
                  <a:pt x="15573" y="608"/>
                </a:lnTo>
                <a:lnTo>
                  <a:pt x="15354" y="462"/>
                </a:lnTo>
                <a:lnTo>
                  <a:pt x="15111" y="341"/>
                </a:lnTo>
                <a:lnTo>
                  <a:pt x="14892" y="268"/>
                </a:lnTo>
                <a:lnTo>
                  <a:pt x="14648" y="195"/>
                </a:lnTo>
                <a:lnTo>
                  <a:pt x="14137" y="195"/>
                </a:lnTo>
                <a:lnTo>
                  <a:pt x="13894" y="219"/>
                </a:lnTo>
                <a:lnTo>
                  <a:pt x="13675" y="292"/>
                </a:lnTo>
                <a:lnTo>
                  <a:pt x="13432" y="389"/>
                </a:lnTo>
                <a:lnTo>
                  <a:pt x="13213" y="535"/>
                </a:lnTo>
                <a:lnTo>
                  <a:pt x="13018" y="681"/>
                </a:lnTo>
                <a:lnTo>
                  <a:pt x="12848" y="876"/>
                </a:lnTo>
                <a:lnTo>
                  <a:pt x="12702" y="1095"/>
                </a:lnTo>
                <a:lnTo>
                  <a:pt x="12580" y="1338"/>
                </a:lnTo>
                <a:lnTo>
                  <a:pt x="12459" y="1630"/>
                </a:lnTo>
                <a:lnTo>
                  <a:pt x="12337" y="1898"/>
                </a:lnTo>
                <a:lnTo>
                  <a:pt x="12191" y="2166"/>
                </a:lnTo>
                <a:lnTo>
                  <a:pt x="12118" y="2287"/>
                </a:lnTo>
                <a:lnTo>
                  <a:pt x="12021" y="2385"/>
                </a:lnTo>
                <a:lnTo>
                  <a:pt x="11850" y="2531"/>
                </a:lnTo>
                <a:lnTo>
                  <a:pt x="11680" y="2579"/>
                </a:lnTo>
                <a:lnTo>
                  <a:pt x="11510" y="2604"/>
                </a:lnTo>
                <a:lnTo>
                  <a:pt x="11339" y="2579"/>
                </a:lnTo>
                <a:lnTo>
                  <a:pt x="11169" y="2506"/>
                </a:lnTo>
                <a:lnTo>
                  <a:pt x="10999" y="2433"/>
                </a:lnTo>
                <a:lnTo>
                  <a:pt x="10853" y="2312"/>
                </a:lnTo>
                <a:lnTo>
                  <a:pt x="10707" y="2190"/>
                </a:lnTo>
                <a:lnTo>
                  <a:pt x="10488" y="1947"/>
                </a:lnTo>
                <a:lnTo>
                  <a:pt x="10269" y="1679"/>
                </a:lnTo>
                <a:lnTo>
                  <a:pt x="9855" y="1168"/>
                </a:lnTo>
                <a:lnTo>
                  <a:pt x="9636" y="900"/>
                </a:lnTo>
                <a:lnTo>
                  <a:pt x="9417" y="657"/>
                </a:lnTo>
                <a:lnTo>
                  <a:pt x="9174" y="414"/>
                </a:lnTo>
                <a:lnTo>
                  <a:pt x="8906" y="219"/>
                </a:lnTo>
                <a:lnTo>
                  <a:pt x="8857" y="122"/>
                </a:lnTo>
                <a:lnTo>
                  <a:pt x="8784" y="24"/>
                </a:lnTo>
                <a:lnTo>
                  <a:pt x="8663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9AEE9"/>
              </a:solidFill>
            </a:endParaRPr>
          </a:p>
        </p:txBody>
      </p:sp>
      <p:sp>
        <p:nvSpPr>
          <p:cNvPr id="10" name="Shape 45">
            <a:extLst>
              <a:ext uri="{FF2B5EF4-FFF2-40B4-BE49-F238E27FC236}">
                <a16:creationId xmlns:a16="http://schemas.microsoft.com/office/drawing/2014/main" id="{F9B92258-9F5D-684B-B0F9-71BDA45C2149}"/>
              </a:ext>
            </a:extLst>
          </p:cNvPr>
          <p:cNvSpPr/>
          <p:nvPr/>
        </p:nvSpPr>
        <p:spPr>
          <a:xfrm>
            <a:off x="3234768" y="518405"/>
            <a:ext cx="2704994" cy="88286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48C42F-D11A-F642-9BF1-403EA64CAE8F}"/>
              </a:ext>
            </a:extLst>
          </p:cNvPr>
          <p:cNvSpPr txBox="1"/>
          <p:nvPr/>
        </p:nvSpPr>
        <p:spPr>
          <a:xfrm>
            <a:off x="8070112" y="4689346"/>
            <a:ext cx="9569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>
                <a:solidFill>
                  <a:schemeClr val="bg1"/>
                </a:solidFill>
              </a:rPr>
              <a:t>1 of 3</a:t>
            </a:r>
          </a:p>
        </p:txBody>
      </p:sp>
    </p:spTree>
    <p:extLst>
      <p:ext uri="{BB962C8B-B14F-4D97-AF65-F5344CB8AC3E}">
        <p14:creationId xmlns:p14="http://schemas.microsoft.com/office/powerpoint/2010/main" val="151016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161766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Solarnity</a:t>
            </a:r>
            <a:r>
              <a:rPr lang="en" dirty="0"/>
              <a:t> | </a:t>
            </a:r>
            <a:r>
              <a:rPr lang="en-CA" dirty="0"/>
              <a:t>Allen Wazny outreach experience (</a:t>
            </a:r>
            <a:r>
              <a:rPr lang="en-CA" dirty="0" err="1"/>
              <a:t>cont</a:t>
            </a:r>
            <a:r>
              <a:rPr lang="en-CA" dirty="0"/>
              <a:t>)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245041" y="595534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>
              <a:buClr>
                <a:schemeClr val="tx1"/>
              </a:buClr>
              <a:buNone/>
            </a:pPr>
            <a:r>
              <a:rPr lang="en-US" sz="1400" dirty="0"/>
              <a:t>     </a:t>
            </a:r>
          </a:p>
          <a:p>
            <a:pPr marL="101600" lvl="0" indent="0">
              <a:buClr>
                <a:schemeClr val="tx1"/>
              </a:buClr>
              <a:buNone/>
            </a:pPr>
            <a:r>
              <a:rPr lang="en-US" sz="1400" dirty="0"/>
              <a:t>         </a:t>
            </a:r>
            <a:r>
              <a:rPr lang="en-US" sz="1600" dirty="0"/>
              <a:t>Non-tech startups</a:t>
            </a:r>
          </a:p>
          <a:p>
            <a:pPr marL="101600" lvl="0" indent="0">
              <a:buClr>
                <a:schemeClr val="tx1"/>
              </a:buClr>
              <a:buNone/>
            </a:pPr>
            <a:endParaRPr lang="en-US" sz="1600" dirty="0"/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r>
              <a:rPr lang="en-CA" sz="1600" dirty="0" err="1"/>
              <a:t>Bankberry</a:t>
            </a:r>
            <a:r>
              <a:rPr lang="en-CA" sz="1600" dirty="0"/>
              <a:t> Fresh (India, farm to fork) | Strategic advisor | VC outreach from March 2019 to May 2019</a:t>
            </a:r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r>
              <a:rPr lang="en-CA" sz="1600" dirty="0" err="1"/>
              <a:t>PocketMoney</a:t>
            </a:r>
            <a:r>
              <a:rPr lang="en-CA" sz="1600" dirty="0"/>
              <a:t> (Singapore, social impact | Investor relations | VC outreach June 2019 to October 2019</a:t>
            </a:r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r>
              <a:rPr lang="en-CA" sz="1600" dirty="0" err="1"/>
              <a:t>TimberWise</a:t>
            </a:r>
            <a:r>
              <a:rPr lang="en-CA" sz="1600" dirty="0"/>
              <a:t> Group (Vancouver, Forestry) | Investor Relations advisor | VC outreach from September 2019 to December 2019</a:t>
            </a:r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r>
              <a:rPr lang="en-CA" sz="1600" dirty="0" err="1"/>
              <a:t>Yazyk</a:t>
            </a:r>
            <a:r>
              <a:rPr lang="en-CA" sz="1600" dirty="0"/>
              <a:t> (UK, Translation) | Investor relations | April 2020 to May 2020 (Covid impact)</a:t>
            </a:r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endParaRPr lang="en-CA" sz="1600" dirty="0"/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endParaRPr lang="en-US" sz="1600" dirty="0"/>
          </a:p>
          <a:p>
            <a:pPr marL="558800" lvl="1" indent="0">
              <a:buClr>
                <a:srgbClr val="09AEE9"/>
              </a:buClr>
              <a:buNone/>
            </a:pPr>
            <a:endParaRPr sz="16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13" name="Shape 312">
            <a:extLst>
              <a:ext uri="{FF2B5EF4-FFF2-40B4-BE49-F238E27FC236}">
                <a16:creationId xmlns:a16="http://schemas.microsoft.com/office/drawing/2014/main" id="{8AC83118-6ECD-7645-B47F-05434EDF4378}"/>
              </a:ext>
            </a:extLst>
          </p:cNvPr>
          <p:cNvSpPr/>
          <p:nvPr/>
        </p:nvSpPr>
        <p:spPr>
          <a:xfrm>
            <a:off x="238871" y="1030673"/>
            <a:ext cx="257877" cy="316887"/>
          </a:xfrm>
          <a:custGeom>
            <a:avLst/>
            <a:gdLst/>
            <a:ahLst/>
            <a:cxnLst/>
            <a:rect l="0" t="0" r="0" b="0"/>
            <a:pathLst>
              <a:path w="16717" h="16790" extrusionOk="0">
                <a:moveTo>
                  <a:pt x="8687" y="511"/>
                </a:moveTo>
                <a:lnTo>
                  <a:pt x="9174" y="1046"/>
                </a:lnTo>
                <a:lnTo>
                  <a:pt x="9660" y="1606"/>
                </a:lnTo>
                <a:lnTo>
                  <a:pt x="10025" y="2068"/>
                </a:lnTo>
                <a:lnTo>
                  <a:pt x="10196" y="2312"/>
                </a:lnTo>
                <a:lnTo>
                  <a:pt x="10390" y="2531"/>
                </a:lnTo>
                <a:lnTo>
                  <a:pt x="10585" y="2701"/>
                </a:lnTo>
                <a:lnTo>
                  <a:pt x="10780" y="2871"/>
                </a:lnTo>
                <a:lnTo>
                  <a:pt x="11023" y="2969"/>
                </a:lnTo>
                <a:lnTo>
                  <a:pt x="11242" y="3042"/>
                </a:lnTo>
                <a:lnTo>
                  <a:pt x="11485" y="3066"/>
                </a:lnTo>
                <a:lnTo>
                  <a:pt x="11729" y="3042"/>
                </a:lnTo>
                <a:lnTo>
                  <a:pt x="11972" y="2969"/>
                </a:lnTo>
                <a:lnTo>
                  <a:pt x="12215" y="2847"/>
                </a:lnTo>
                <a:lnTo>
                  <a:pt x="12337" y="2750"/>
                </a:lnTo>
                <a:lnTo>
                  <a:pt x="12434" y="2652"/>
                </a:lnTo>
                <a:lnTo>
                  <a:pt x="12605" y="2433"/>
                </a:lnTo>
                <a:lnTo>
                  <a:pt x="12726" y="2190"/>
                </a:lnTo>
                <a:lnTo>
                  <a:pt x="12824" y="1922"/>
                </a:lnTo>
                <a:lnTo>
                  <a:pt x="12921" y="1679"/>
                </a:lnTo>
                <a:lnTo>
                  <a:pt x="13043" y="1411"/>
                </a:lnTo>
                <a:lnTo>
                  <a:pt x="13164" y="1168"/>
                </a:lnTo>
                <a:lnTo>
                  <a:pt x="13335" y="973"/>
                </a:lnTo>
                <a:lnTo>
                  <a:pt x="13456" y="852"/>
                </a:lnTo>
                <a:lnTo>
                  <a:pt x="13602" y="779"/>
                </a:lnTo>
                <a:lnTo>
                  <a:pt x="13724" y="706"/>
                </a:lnTo>
                <a:lnTo>
                  <a:pt x="13870" y="657"/>
                </a:lnTo>
                <a:lnTo>
                  <a:pt x="13991" y="608"/>
                </a:lnTo>
                <a:lnTo>
                  <a:pt x="14137" y="584"/>
                </a:lnTo>
                <a:lnTo>
                  <a:pt x="14283" y="584"/>
                </a:lnTo>
                <a:lnTo>
                  <a:pt x="14429" y="608"/>
                </a:lnTo>
                <a:lnTo>
                  <a:pt x="14721" y="681"/>
                </a:lnTo>
                <a:lnTo>
                  <a:pt x="14989" y="779"/>
                </a:lnTo>
                <a:lnTo>
                  <a:pt x="15232" y="949"/>
                </a:lnTo>
                <a:lnTo>
                  <a:pt x="15451" y="1119"/>
                </a:lnTo>
                <a:lnTo>
                  <a:pt x="15403" y="1168"/>
                </a:lnTo>
                <a:lnTo>
                  <a:pt x="15354" y="1217"/>
                </a:lnTo>
                <a:lnTo>
                  <a:pt x="15354" y="1265"/>
                </a:lnTo>
                <a:lnTo>
                  <a:pt x="15354" y="1314"/>
                </a:lnTo>
                <a:lnTo>
                  <a:pt x="15403" y="1363"/>
                </a:lnTo>
                <a:lnTo>
                  <a:pt x="15646" y="1363"/>
                </a:lnTo>
                <a:lnTo>
                  <a:pt x="15670" y="1387"/>
                </a:lnTo>
                <a:lnTo>
                  <a:pt x="15768" y="1533"/>
                </a:lnTo>
                <a:lnTo>
                  <a:pt x="15646" y="1557"/>
                </a:lnTo>
                <a:lnTo>
                  <a:pt x="15500" y="1606"/>
                </a:lnTo>
                <a:lnTo>
                  <a:pt x="15427" y="1630"/>
                </a:lnTo>
                <a:lnTo>
                  <a:pt x="15378" y="1703"/>
                </a:lnTo>
                <a:lnTo>
                  <a:pt x="15354" y="1752"/>
                </a:lnTo>
                <a:lnTo>
                  <a:pt x="15378" y="1801"/>
                </a:lnTo>
                <a:lnTo>
                  <a:pt x="15451" y="1825"/>
                </a:lnTo>
                <a:lnTo>
                  <a:pt x="15500" y="1849"/>
                </a:lnTo>
                <a:lnTo>
                  <a:pt x="15646" y="1874"/>
                </a:lnTo>
                <a:lnTo>
                  <a:pt x="15914" y="1874"/>
                </a:lnTo>
                <a:lnTo>
                  <a:pt x="16011" y="2068"/>
                </a:lnTo>
                <a:lnTo>
                  <a:pt x="15841" y="2044"/>
                </a:lnTo>
                <a:lnTo>
                  <a:pt x="15695" y="2044"/>
                </a:lnTo>
                <a:lnTo>
                  <a:pt x="15573" y="2068"/>
                </a:lnTo>
                <a:lnTo>
                  <a:pt x="15451" y="2141"/>
                </a:lnTo>
                <a:lnTo>
                  <a:pt x="15427" y="2141"/>
                </a:lnTo>
                <a:lnTo>
                  <a:pt x="15451" y="2166"/>
                </a:lnTo>
                <a:lnTo>
                  <a:pt x="15500" y="2239"/>
                </a:lnTo>
                <a:lnTo>
                  <a:pt x="15573" y="2287"/>
                </a:lnTo>
                <a:lnTo>
                  <a:pt x="15743" y="2360"/>
                </a:lnTo>
                <a:lnTo>
                  <a:pt x="16084" y="2458"/>
                </a:lnTo>
                <a:lnTo>
                  <a:pt x="16084" y="2652"/>
                </a:lnTo>
                <a:lnTo>
                  <a:pt x="16060" y="2823"/>
                </a:lnTo>
                <a:lnTo>
                  <a:pt x="15646" y="2725"/>
                </a:lnTo>
                <a:lnTo>
                  <a:pt x="15427" y="2652"/>
                </a:lnTo>
                <a:lnTo>
                  <a:pt x="15330" y="2628"/>
                </a:lnTo>
                <a:lnTo>
                  <a:pt x="15184" y="2628"/>
                </a:lnTo>
                <a:lnTo>
                  <a:pt x="15184" y="2652"/>
                </a:lnTo>
                <a:lnTo>
                  <a:pt x="15281" y="2750"/>
                </a:lnTo>
                <a:lnTo>
                  <a:pt x="15378" y="2847"/>
                </a:lnTo>
                <a:lnTo>
                  <a:pt x="15622" y="2993"/>
                </a:lnTo>
                <a:lnTo>
                  <a:pt x="15768" y="3090"/>
                </a:lnTo>
                <a:lnTo>
                  <a:pt x="15962" y="3139"/>
                </a:lnTo>
                <a:lnTo>
                  <a:pt x="15841" y="3309"/>
                </a:lnTo>
                <a:lnTo>
                  <a:pt x="15768" y="3407"/>
                </a:lnTo>
                <a:lnTo>
                  <a:pt x="15670" y="3334"/>
                </a:lnTo>
                <a:lnTo>
                  <a:pt x="15573" y="3285"/>
                </a:lnTo>
                <a:lnTo>
                  <a:pt x="15378" y="3212"/>
                </a:lnTo>
                <a:lnTo>
                  <a:pt x="14989" y="3017"/>
                </a:lnTo>
                <a:lnTo>
                  <a:pt x="14794" y="2944"/>
                </a:lnTo>
                <a:lnTo>
                  <a:pt x="14600" y="2896"/>
                </a:lnTo>
                <a:lnTo>
                  <a:pt x="14575" y="2896"/>
                </a:lnTo>
                <a:lnTo>
                  <a:pt x="14575" y="2920"/>
                </a:lnTo>
                <a:lnTo>
                  <a:pt x="14673" y="3090"/>
                </a:lnTo>
                <a:lnTo>
                  <a:pt x="14819" y="3236"/>
                </a:lnTo>
                <a:lnTo>
                  <a:pt x="14965" y="3358"/>
                </a:lnTo>
                <a:lnTo>
                  <a:pt x="15135" y="3455"/>
                </a:lnTo>
                <a:lnTo>
                  <a:pt x="15427" y="3626"/>
                </a:lnTo>
                <a:lnTo>
                  <a:pt x="15086" y="3747"/>
                </a:lnTo>
                <a:lnTo>
                  <a:pt x="14989" y="3674"/>
                </a:lnTo>
                <a:lnTo>
                  <a:pt x="14867" y="3650"/>
                </a:lnTo>
                <a:lnTo>
                  <a:pt x="14770" y="3601"/>
                </a:lnTo>
                <a:lnTo>
                  <a:pt x="14673" y="3528"/>
                </a:lnTo>
                <a:lnTo>
                  <a:pt x="14527" y="3407"/>
                </a:lnTo>
                <a:lnTo>
                  <a:pt x="14429" y="3358"/>
                </a:lnTo>
                <a:lnTo>
                  <a:pt x="14332" y="3334"/>
                </a:lnTo>
                <a:lnTo>
                  <a:pt x="14308" y="3334"/>
                </a:lnTo>
                <a:lnTo>
                  <a:pt x="14259" y="3358"/>
                </a:lnTo>
                <a:lnTo>
                  <a:pt x="14235" y="3431"/>
                </a:lnTo>
                <a:lnTo>
                  <a:pt x="14259" y="3528"/>
                </a:lnTo>
                <a:lnTo>
                  <a:pt x="14308" y="3650"/>
                </a:lnTo>
                <a:lnTo>
                  <a:pt x="14478" y="3845"/>
                </a:lnTo>
                <a:lnTo>
                  <a:pt x="14551" y="3918"/>
                </a:lnTo>
                <a:lnTo>
                  <a:pt x="14308" y="4015"/>
                </a:lnTo>
                <a:lnTo>
                  <a:pt x="14186" y="3942"/>
                </a:lnTo>
                <a:lnTo>
                  <a:pt x="14064" y="3893"/>
                </a:lnTo>
                <a:lnTo>
                  <a:pt x="14016" y="3869"/>
                </a:lnTo>
                <a:lnTo>
                  <a:pt x="13943" y="3845"/>
                </a:lnTo>
                <a:lnTo>
                  <a:pt x="13918" y="3869"/>
                </a:lnTo>
                <a:lnTo>
                  <a:pt x="13894" y="3893"/>
                </a:lnTo>
                <a:lnTo>
                  <a:pt x="13894" y="3966"/>
                </a:lnTo>
                <a:lnTo>
                  <a:pt x="13918" y="4039"/>
                </a:lnTo>
                <a:lnTo>
                  <a:pt x="13991" y="4161"/>
                </a:lnTo>
                <a:lnTo>
                  <a:pt x="14040" y="4210"/>
                </a:lnTo>
                <a:lnTo>
                  <a:pt x="13967" y="4283"/>
                </a:lnTo>
                <a:lnTo>
                  <a:pt x="13870" y="4404"/>
                </a:lnTo>
                <a:lnTo>
                  <a:pt x="13845" y="4331"/>
                </a:lnTo>
                <a:lnTo>
                  <a:pt x="13797" y="4234"/>
                </a:lnTo>
                <a:lnTo>
                  <a:pt x="13724" y="4161"/>
                </a:lnTo>
                <a:lnTo>
                  <a:pt x="13651" y="4161"/>
                </a:lnTo>
                <a:lnTo>
                  <a:pt x="13626" y="4234"/>
                </a:lnTo>
                <a:lnTo>
                  <a:pt x="13602" y="4283"/>
                </a:lnTo>
                <a:lnTo>
                  <a:pt x="13602" y="4380"/>
                </a:lnTo>
                <a:lnTo>
                  <a:pt x="13602" y="4428"/>
                </a:lnTo>
                <a:lnTo>
                  <a:pt x="13675" y="4550"/>
                </a:lnTo>
                <a:lnTo>
                  <a:pt x="13748" y="4647"/>
                </a:lnTo>
                <a:lnTo>
                  <a:pt x="13699" y="4842"/>
                </a:lnTo>
                <a:lnTo>
                  <a:pt x="13675" y="5037"/>
                </a:lnTo>
                <a:lnTo>
                  <a:pt x="13699" y="5231"/>
                </a:lnTo>
                <a:lnTo>
                  <a:pt x="13724" y="5426"/>
                </a:lnTo>
                <a:lnTo>
                  <a:pt x="13797" y="5621"/>
                </a:lnTo>
                <a:lnTo>
                  <a:pt x="13870" y="5815"/>
                </a:lnTo>
                <a:lnTo>
                  <a:pt x="13967" y="5986"/>
                </a:lnTo>
                <a:lnTo>
                  <a:pt x="14089" y="6132"/>
                </a:lnTo>
                <a:lnTo>
                  <a:pt x="14308" y="6351"/>
                </a:lnTo>
                <a:lnTo>
                  <a:pt x="14527" y="6570"/>
                </a:lnTo>
                <a:lnTo>
                  <a:pt x="14746" y="6764"/>
                </a:lnTo>
                <a:lnTo>
                  <a:pt x="14965" y="6983"/>
                </a:lnTo>
                <a:lnTo>
                  <a:pt x="15597" y="7640"/>
                </a:lnTo>
                <a:lnTo>
                  <a:pt x="15914" y="7981"/>
                </a:lnTo>
                <a:lnTo>
                  <a:pt x="16254" y="8273"/>
                </a:lnTo>
                <a:lnTo>
                  <a:pt x="16279" y="8297"/>
                </a:lnTo>
                <a:lnTo>
                  <a:pt x="16230" y="8443"/>
                </a:lnTo>
                <a:lnTo>
                  <a:pt x="16133" y="8346"/>
                </a:lnTo>
                <a:lnTo>
                  <a:pt x="16035" y="8249"/>
                </a:lnTo>
                <a:lnTo>
                  <a:pt x="15768" y="8078"/>
                </a:lnTo>
                <a:lnTo>
                  <a:pt x="15573" y="7981"/>
                </a:lnTo>
                <a:lnTo>
                  <a:pt x="15378" y="7884"/>
                </a:lnTo>
                <a:lnTo>
                  <a:pt x="15159" y="7811"/>
                </a:lnTo>
                <a:lnTo>
                  <a:pt x="14940" y="7738"/>
                </a:lnTo>
                <a:lnTo>
                  <a:pt x="14892" y="7762"/>
                </a:lnTo>
                <a:lnTo>
                  <a:pt x="14892" y="7786"/>
                </a:lnTo>
                <a:lnTo>
                  <a:pt x="15013" y="7932"/>
                </a:lnTo>
                <a:lnTo>
                  <a:pt x="15159" y="8078"/>
                </a:lnTo>
                <a:lnTo>
                  <a:pt x="15476" y="8297"/>
                </a:lnTo>
                <a:lnTo>
                  <a:pt x="15695" y="8468"/>
                </a:lnTo>
                <a:lnTo>
                  <a:pt x="15889" y="8614"/>
                </a:lnTo>
                <a:lnTo>
                  <a:pt x="15987" y="8687"/>
                </a:lnTo>
                <a:lnTo>
                  <a:pt x="16060" y="8711"/>
                </a:lnTo>
                <a:lnTo>
                  <a:pt x="15865" y="9003"/>
                </a:lnTo>
                <a:lnTo>
                  <a:pt x="15816" y="9076"/>
                </a:lnTo>
                <a:lnTo>
                  <a:pt x="15816" y="9052"/>
                </a:lnTo>
                <a:lnTo>
                  <a:pt x="15768" y="8954"/>
                </a:lnTo>
                <a:lnTo>
                  <a:pt x="15695" y="8881"/>
                </a:lnTo>
                <a:lnTo>
                  <a:pt x="15597" y="8833"/>
                </a:lnTo>
                <a:lnTo>
                  <a:pt x="15524" y="8784"/>
                </a:lnTo>
                <a:lnTo>
                  <a:pt x="15135" y="8614"/>
                </a:lnTo>
                <a:lnTo>
                  <a:pt x="14916" y="8516"/>
                </a:lnTo>
                <a:lnTo>
                  <a:pt x="14721" y="8395"/>
                </a:lnTo>
                <a:lnTo>
                  <a:pt x="14527" y="8273"/>
                </a:lnTo>
                <a:lnTo>
                  <a:pt x="14332" y="8176"/>
                </a:lnTo>
                <a:lnTo>
                  <a:pt x="14283" y="8176"/>
                </a:lnTo>
                <a:lnTo>
                  <a:pt x="14283" y="8200"/>
                </a:lnTo>
                <a:lnTo>
                  <a:pt x="14259" y="8249"/>
                </a:lnTo>
                <a:lnTo>
                  <a:pt x="14308" y="8346"/>
                </a:lnTo>
                <a:lnTo>
                  <a:pt x="14356" y="8419"/>
                </a:lnTo>
                <a:lnTo>
                  <a:pt x="14527" y="8589"/>
                </a:lnTo>
                <a:lnTo>
                  <a:pt x="14721" y="8735"/>
                </a:lnTo>
                <a:lnTo>
                  <a:pt x="14892" y="8833"/>
                </a:lnTo>
                <a:lnTo>
                  <a:pt x="15086" y="8954"/>
                </a:lnTo>
                <a:lnTo>
                  <a:pt x="15305" y="9076"/>
                </a:lnTo>
                <a:lnTo>
                  <a:pt x="15427" y="9100"/>
                </a:lnTo>
                <a:lnTo>
                  <a:pt x="15549" y="9149"/>
                </a:lnTo>
                <a:lnTo>
                  <a:pt x="15743" y="9149"/>
                </a:lnTo>
                <a:lnTo>
                  <a:pt x="15768" y="9125"/>
                </a:lnTo>
                <a:lnTo>
                  <a:pt x="15451" y="9587"/>
                </a:lnTo>
                <a:lnTo>
                  <a:pt x="15330" y="9490"/>
                </a:lnTo>
                <a:lnTo>
                  <a:pt x="15208" y="9417"/>
                </a:lnTo>
                <a:lnTo>
                  <a:pt x="14965" y="9246"/>
                </a:lnTo>
                <a:lnTo>
                  <a:pt x="14746" y="9100"/>
                </a:lnTo>
                <a:lnTo>
                  <a:pt x="14502" y="8954"/>
                </a:lnTo>
                <a:lnTo>
                  <a:pt x="14381" y="8881"/>
                </a:lnTo>
                <a:lnTo>
                  <a:pt x="14235" y="8833"/>
                </a:lnTo>
                <a:lnTo>
                  <a:pt x="14113" y="8808"/>
                </a:lnTo>
                <a:lnTo>
                  <a:pt x="13991" y="8808"/>
                </a:lnTo>
                <a:lnTo>
                  <a:pt x="13943" y="8833"/>
                </a:lnTo>
                <a:lnTo>
                  <a:pt x="13943" y="8857"/>
                </a:lnTo>
                <a:lnTo>
                  <a:pt x="14016" y="8954"/>
                </a:lnTo>
                <a:lnTo>
                  <a:pt x="14089" y="9052"/>
                </a:lnTo>
                <a:lnTo>
                  <a:pt x="14283" y="9222"/>
                </a:lnTo>
                <a:lnTo>
                  <a:pt x="14673" y="9514"/>
                </a:lnTo>
                <a:lnTo>
                  <a:pt x="14916" y="9709"/>
                </a:lnTo>
                <a:lnTo>
                  <a:pt x="15062" y="9806"/>
                </a:lnTo>
                <a:lnTo>
                  <a:pt x="15208" y="9903"/>
                </a:lnTo>
                <a:lnTo>
                  <a:pt x="15086" y="10049"/>
                </a:lnTo>
                <a:lnTo>
                  <a:pt x="15013" y="10122"/>
                </a:lnTo>
                <a:lnTo>
                  <a:pt x="14843" y="10001"/>
                </a:lnTo>
                <a:lnTo>
                  <a:pt x="14721" y="9928"/>
                </a:lnTo>
                <a:lnTo>
                  <a:pt x="14405" y="9782"/>
                </a:lnTo>
                <a:lnTo>
                  <a:pt x="14089" y="9636"/>
                </a:lnTo>
                <a:lnTo>
                  <a:pt x="13943" y="9538"/>
                </a:lnTo>
                <a:lnTo>
                  <a:pt x="13797" y="9441"/>
                </a:lnTo>
                <a:lnTo>
                  <a:pt x="13699" y="9319"/>
                </a:lnTo>
                <a:lnTo>
                  <a:pt x="13626" y="9149"/>
                </a:lnTo>
                <a:lnTo>
                  <a:pt x="13578" y="9149"/>
                </a:lnTo>
                <a:lnTo>
                  <a:pt x="13554" y="9295"/>
                </a:lnTo>
                <a:lnTo>
                  <a:pt x="13578" y="9392"/>
                </a:lnTo>
                <a:lnTo>
                  <a:pt x="13602" y="9514"/>
                </a:lnTo>
                <a:lnTo>
                  <a:pt x="13651" y="9611"/>
                </a:lnTo>
                <a:lnTo>
                  <a:pt x="13724" y="9709"/>
                </a:lnTo>
                <a:lnTo>
                  <a:pt x="13797" y="9782"/>
                </a:lnTo>
                <a:lnTo>
                  <a:pt x="13991" y="9952"/>
                </a:lnTo>
                <a:lnTo>
                  <a:pt x="14283" y="10122"/>
                </a:lnTo>
                <a:lnTo>
                  <a:pt x="14600" y="10268"/>
                </a:lnTo>
                <a:lnTo>
                  <a:pt x="14746" y="10390"/>
                </a:lnTo>
                <a:lnTo>
                  <a:pt x="14551" y="10512"/>
                </a:lnTo>
                <a:lnTo>
                  <a:pt x="14356" y="10633"/>
                </a:lnTo>
                <a:lnTo>
                  <a:pt x="14259" y="10512"/>
                </a:lnTo>
                <a:lnTo>
                  <a:pt x="14137" y="10414"/>
                </a:lnTo>
                <a:lnTo>
                  <a:pt x="13894" y="10244"/>
                </a:lnTo>
                <a:lnTo>
                  <a:pt x="13724" y="10122"/>
                </a:lnTo>
                <a:lnTo>
                  <a:pt x="13578" y="9976"/>
                </a:lnTo>
                <a:lnTo>
                  <a:pt x="13456" y="9855"/>
                </a:lnTo>
                <a:lnTo>
                  <a:pt x="13408" y="9782"/>
                </a:lnTo>
                <a:lnTo>
                  <a:pt x="13359" y="9733"/>
                </a:lnTo>
                <a:lnTo>
                  <a:pt x="13310" y="9733"/>
                </a:lnTo>
                <a:lnTo>
                  <a:pt x="13286" y="9757"/>
                </a:lnTo>
                <a:lnTo>
                  <a:pt x="13262" y="9830"/>
                </a:lnTo>
                <a:lnTo>
                  <a:pt x="13262" y="9928"/>
                </a:lnTo>
                <a:lnTo>
                  <a:pt x="13262" y="10001"/>
                </a:lnTo>
                <a:lnTo>
                  <a:pt x="13310" y="10098"/>
                </a:lnTo>
                <a:lnTo>
                  <a:pt x="13408" y="10244"/>
                </a:lnTo>
                <a:lnTo>
                  <a:pt x="13529" y="10390"/>
                </a:lnTo>
                <a:lnTo>
                  <a:pt x="13699" y="10536"/>
                </a:lnTo>
                <a:lnTo>
                  <a:pt x="13894" y="10682"/>
                </a:lnTo>
                <a:lnTo>
                  <a:pt x="13991" y="10779"/>
                </a:lnTo>
                <a:lnTo>
                  <a:pt x="13894" y="10828"/>
                </a:lnTo>
                <a:lnTo>
                  <a:pt x="13578" y="10828"/>
                </a:lnTo>
                <a:lnTo>
                  <a:pt x="13505" y="10804"/>
                </a:lnTo>
                <a:lnTo>
                  <a:pt x="13335" y="10706"/>
                </a:lnTo>
                <a:lnTo>
                  <a:pt x="13213" y="10560"/>
                </a:lnTo>
                <a:lnTo>
                  <a:pt x="13116" y="10414"/>
                </a:lnTo>
                <a:lnTo>
                  <a:pt x="13018" y="10244"/>
                </a:lnTo>
                <a:lnTo>
                  <a:pt x="12872" y="9879"/>
                </a:lnTo>
                <a:lnTo>
                  <a:pt x="12775" y="9636"/>
                </a:lnTo>
                <a:lnTo>
                  <a:pt x="12653" y="9392"/>
                </a:lnTo>
                <a:lnTo>
                  <a:pt x="12532" y="9173"/>
                </a:lnTo>
                <a:lnTo>
                  <a:pt x="12386" y="8979"/>
                </a:lnTo>
                <a:lnTo>
                  <a:pt x="12215" y="8808"/>
                </a:lnTo>
                <a:lnTo>
                  <a:pt x="12021" y="8662"/>
                </a:lnTo>
                <a:lnTo>
                  <a:pt x="11777" y="8565"/>
                </a:lnTo>
                <a:lnTo>
                  <a:pt x="11510" y="8468"/>
                </a:lnTo>
                <a:lnTo>
                  <a:pt x="11218" y="8443"/>
                </a:lnTo>
                <a:lnTo>
                  <a:pt x="10926" y="8443"/>
                </a:lnTo>
                <a:lnTo>
                  <a:pt x="10634" y="8492"/>
                </a:lnTo>
                <a:lnTo>
                  <a:pt x="10366" y="8589"/>
                </a:lnTo>
                <a:lnTo>
                  <a:pt x="10098" y="8687"/>
                </a:lnTo>
                <a:lnTo>
                  <a:pt x="9855" y="8833"/>
                </a:lnTo>
                <a:lnTo>
                  <a:pt x="9612" y="9027"/>
                </a:lnTo>
                <a:lnTo>
                  <a:pt x="9393" y="9198"/>
                </a:lnTo>
                <a:lnTo>
                  <a:pt x="9198" y="9392"/>
                </a:lnTo>
                <a:lnTo>
                  <a:pt x="9028" y="9611"/>
                </a:lnTo>
                <a:lnTo>
                  <a:pt x="8906" y="9855"/>
                </a:lnTo>
                <a:lnTo>
                  <a:pt x="8784" y="10122"/>
                </a:lnTo>
                <a:lnTo>
                  <a:pt x="8711" y="10366"/>
                </a:lnTo>
                <a:lnTo>
                  <a:pt x="8663" y="10633"/>
                </a:lnTo>
                <a:lnTo>
                  <a:pt x="8638" y="10925"/>
                </a:lnTo>
                <a:lnTo>
                  <a:pt x="8663" y="11193"/>
                </a:lnTo>
                <a:lnTo>
                  <a:pt x="8736" y="11461"/>
                </a:lnTo>
                <a:lnTo>
                  <a:pt x="8833" y="11680"/>
                </a:lnTo>
                <a:lnTo>
                  <a:pt x="8955" y="11874"/>
                </a:lnTo>
                <a:lnTo>
                  <a:pt x="9101" y="12045"/>
                </a:lnTo>
                <a:lnTo>
                  <a:pt x="9295" y="12191"/>
                </a:lnTo>
                <a:lnTo>
                  <a:pt x="9514" y="12312"/>
                </a:lnTo>
                <a:lnTo>
                  <a:pt x="9733" y="12409"/>
                </a:lnTo>
                <a:lnTo>
                  <a:pt x="10001" y="12507"/>
                </a:lnTo>
                <a:lnTo>
                  <a:pt x="10220" y="12580"/>
                </a:lnTo>
                <a:lnTo>
                  <a:pt x="10463" y="12677"/>
                </a:lnTo>
                <a:lnTo>
                  <a:pt x="10658" y="12799"/>
                </a:lnTo>
                <a:lnTo>
                  <a:pt x="10731" y="12872"/>
                </a:lnTo>
                <a:lnTo>
                  <a:pt x="10804" y="12969"/>
                </a:lnTo>
                <a:lnTo>
                  <a:pt x="10780" y="12969"/>
                </a:lnTo>
                <a:lnTo>
                  <a:pt x="10536" y="12920"/>
                </a:lnTo>
                <a:lnTo>
                  <a:pt x="10317" y="12872"/>
                </a:lnTo>
                <a:lnTo>
                  <a:pt x="10098" y="12847"/>
                </a:lnTo>
                <a:lnTo>
                  <a:pt x="9855" y="12847"/>
                </a:lnTo>
                <a:lnTo>
                  <a:pt x="9831" y="12872"/>
                </a:lnTo>
                <a:lnTo>
                  <a:pt x="9831" y="12896"/>
                </a:lnTo>
                <a:lnTo>
                  <a:pt x="9831" y="12920"/>
                </a:lnTo>
                <a:lnTo>
                  <a:pt x="9831" y="12945"/>
                </a:lnTo>
                <a:lnTo>
                  <a:pt x="10293" y="13139"/>
                </a:lnTo>
                <a:lnTo>
                  <a:pt x="10609" y="13285"/>
                </a:lnTo>
                <a:lnTo>
                  <a:pt x="10780" y="13334"/>
                </a:lnTo>
                <a:lnTo>
                  <a:pt x="10926" y="13358"/>
                </a:lnTo>
                <a:lnTo>
                  <a:pt x="10901" y="13504"/>
                </a:lnTo>
                <a:lnTo>
                  <a:pt x="10877" y="13650"/>
                </a:lnTo>
                <a:lnTo>
                  <a:pt x="10634" y="13602"/>
                </a:lnTo>
                <a:lnTo>
                  <a:pt x="10366" y="13577"/>
                </a:lnTo>
                <a:lnTo>
                  <a:pt x="10098" y="13504"/>
                </a:lnTo>
                <a:lnTo>
                  <a:pt x="9879" y="13383"/>
                </a:lnTo>
                <a:lnTo>
                  <a:pt x="9855" y="13407"/>
                </a:lnTo>
                <a:lnTo>
                  <a:pt x="9831" y="13431"/>
                </a:lnTo>
                <a:lnTo>
                  <a:pt x="10025" y="13650"/>
                </a:lnTo>
                <a:lnTo>
                  <a:pt x="10123" y="13748"/>
                </a:lnTo>
                <a:lnTo>
                  <a:pt x="10269" y="13821"/>
                </a:lnTo>
                <a:lnTo>
                  <a:pt x="10512" y="13918"/>
                </a:lnTo>
                <a:lnTo>
                  <a:pt x="10780" y="13991"/>
                </a:lnTo>
                <a:lnTo>
                  <a:pt x="10609" y="14283"/>
                </a:lnTo>
                <a:lnTo>
                  <a:pt x="9952" y="14113"/>
                </a:lnTo>
                <a:lnTo>
                  <a:pt x="9490" y="13967"/>
                </a:lnTo>
                <a:lnTo>
                  <a:pt x="9271" y="13894"/>
                </a:lnTo>
                <a:lnTo>
                  <a:pt x="9028" y="13845"/>
                </a:lnTo>
                <a:lnTo>
                  <a:pt x="9003" y="13869"/>
                </a:lnTo>
                <a:lnTo>
                  <a:pt x="8979" y="13869"/>
                </a:lnTo>
                <a:lnTo>
                  <a:pt x="8955" y="13918"/>
                </a:lnTo>
                <a:lnTo>
                  <a:pt x="8979" y="13942"/>
                </a:lnTo>
                <a:lnTo>
                  <a:pt x="9271" y="14137"/>
                </a:lnTo>
                <a:lnTo>
                  <a:pt x="9587" y="14356"/>
                </a:lnTo>
                <a:lnTo>
                  <a:pt x="9952" y="14526"/>
                </a:lnTo>
                <a:lnTo>
                  <a:pt x="10147" y="14599"/>
                </a:lnTo>
                <a:lnTo>
                  <a:pt x="10317" y="14648"/>
                </a:lnTo>
                <a:lnTo>
                  <a:pt x="10074" y="14916"/>
                </a:lnTo>
                <a:lnTo>
                  <a:pt x="9855" y="14867"/>
                </a:lnTo>
                <a:lnTo>
                  <a:pt x="9685" y="14867"/>
                </a:lnTo>
                <a:lnTo>
                  <a:pt x="9393" y="14818"/>
                </a:lnTo>
                <a:lnTo>
                  <a:pt x="9101" y="14721"/>
                </a:lnTo>
                <a:lnTo>
                  <a:pt x="8809" y="14599"/>
                </a:lnTo>
                <a:lnTo>
                  <a:pt x="8541" y="14429"/>
                </a:lnTo>
                <a:lnTo>
                  <a:pt x="8517" y="14429"/>
                </a:lnTo>
                <a:lnTo>
                  <a:pt x="8517" y="14453"/>
                </a:lnTo>
                <a:lnTo>
                  <a:pt x="8565" y="14624"/>
                </a:lnTo>
                <a:lnTo>
                  <a:pt x="8687" y="14770"/>
                </a:lnTo>
                <a:lnTo>
                  <a:pt x="8809" y="14891"/>
                </a:lnTo>
                <a:lnTo>
                  <a:pt x="8955" y="14989"/>
                </a:lnTo>
                <a:lnTo>
                  <a:pt x="9125" y="15086"/>
                </a:lnTo>
                <a:lnTo>
                  <a:pt x="9295" y="15159"/>
                </a:lnTo>
                <a:lnTo>
                  <a:pt x="9490" y="15208"/>
                </a:lnTo>
                <a:lnTo>
                  <a:pt x="9660" y="15232"/>
                </a:lnTo>
                <a:lnTo>
                  <a:pt x="9320" y="15500"/>
                </a:lnTo>
                <a:lnTo>
                  <a:pt x="9271" y="15451"/>
                </a:lnTo>
                <a:lnTo>
                  <a:pt x="9125" y="15354"/>
                </a:lnTo>
                <a:lnTo>
                  <a:pt x="8955" y="15281"/>
                </a:lnTo>
                <a:lnTo>
                  <a:pt x="8590" y="15135"/>
                </a:lnTo>
                <a:lnTo>
                  <a:pt x="8298" y="14989"/>
                </a:lnTo>
                <a:lnTo>
                  <a:pt x="8152" y="14940"/>
                </a:lnTo>
                <a:lnTo>
                  <a:pt x="8030" y="14867"/>
                </a:lnTo>
                <a:lnTo>
                  <a:pt x="8006" y="14867"/>
                </a:lnTo>
                <a:lnTo>
                  <a:pt x="7981" y="14891"/>
                </a:lnTo>
                <a:lnTo>
                  <a:pt x="7957" y="14989"/>
                </a:lnTo>
                <a:lnTo>
                  <a:pt x="7981" y="15062"/>
                </a:lnTo>
                <a:lnTo>
                  <a:pt x="8006" y="15135"/>
                </a:lnTo>
                <a:lnTo>
                  <a:pt x="8054" y="15208"/>
                </a:lnTo>
                <a:lnTo>
                  <a:pt x="8152" y="15329"/>
                </a:lnTo>
                <a:lnTo>
                  <a:pt x="8298" y="15427"/>
                </a:lnTo>
                <a:lnTo>
                  <a:pt x="8590" y="15597"/>
                </a:lnTo>
                <a:lnTo>
                  <a:pt x="8930" y="15767"/>
                </a:lnTo>
                <a:lnTo>
                  <a:pt x="8614" y="15986"/>
                </a:lnTo>
                <a:lnTo>
                  <a:pt x="8322" y="15792"/>
                </a:lnTo>
                <a:lnTo>
                  <a:pt x="8054" y="15597"/>
                </a:lnTo>
                <a:lnTo>
                  <a:pt x="7762" y="15402"/>
                </a:lnTo>
                <a:lnTo>
                  <a:pt x="7470" y="15183"/>
                </a:lnTo>
                <a:lnTo>
                  <a:pt x="7203" y="14916"/>
                </a:lnTo>
                <a:lnTo>
                  <a:pt x="6935" y="14599"/>
                </a:lnTo>
                <a:lnTo>
                  <a:pt x="6667" y="14307"/>
                </a:lnTo>
                <a:lnTo>
                  <a:pt x="6375" y="14040"/>
                </a:lnTo>
                <a:lnTo>
                  <a:pt x="6229" y="13942"/>
                </a:lnTo>
                <a:lnTo>
                  <a:pt x="6083" y="13845"/>
                </a:lnTo>
                <a:lnTo>
                  <a:pt x="5937" y="13772"/>
                </a:lnTo>
                <a:lnTo>
                  <a:pt x="5767" y="13699"/>
                </a:lnTo>
                <a:lnTo>
                  <a:pt x="5597" y="13650"/>
                </a:lnTo>
                <a:lnTo>
                  <a:pt x="5427" y="13626"/>
                </a:lnTo>
                <a:lnTo>
                  <a:pt x="5256" y="13626"/>
                </a:lnTo>
                <a:lnTo>
                  <a:pt x="5086" y="13650"/>
                </a:lnTo>
                <a:lnTo>
                  <a:pt x="4916" y="13529"/>
                </a:lnTo>
                <a:lnTo>
                  <a:pt x="4843" y="13456"/>
                </a:lnTo>
                <a:lnTo>
                  <a:pt x="4745" y="13383"/>
                </a:lnTo>
                <a:lnTo>
                  <a:pt x="4697" y="13407"/>
                </a:lnTo>
                <a:lnTo>
                  <a:pt x="4672" y="13456"/>
                </a:lnTo>
                <a:lnTo>
                  <a:pt x="4697" y="13529"/>
                </a:lnTo>
                <a:lnTo>
                  <a:pt x="4721" y="13602"/>
                </a:lnTo>
                <a:lnTo>
                  <a:pt x="4843" y="13772"/>
                </a:lnTo>
                <a:lnTo>
                  <a:pt x="4818" y="13772"/>
                </a:lnTo>
                <a:lnTo>
                  <a:pt x="4697" y="13869"/>
                </a:lnTo>
                <a:lnTo>
                  <a:pt x="4502" y="13748"/>
                </a:lnTo>
                <a:lnTo>
                  <a:pt x="4380" y="13723"/>
                </a:lnTo>
                <a:lnTo>
                  <a:pt x="4283" y="13699"/>
                </a:lnTo>
                <a:lnTo>
                  <a:pt x="4259" y="13723"/>
                </a:lnTo>
                <a:lnTo>
                  <a:pt x="4259" y="13748"/>
                </a:lnTo>
                <a:lnTo>
                  <a:pt x="4356" y="13918"/>
                </a:lnTo>
                <a:lnTo>
                  <a:pt x="4478" y="14088"/>
                </a:lnTo>
                <a:lnTo>
                  <a:pt x="4356" y="14234"/>
                </a:lnTo>
                <a:lnTo>
                  <a:pt x="4259" y="14405"/>
                </a:lnTo>
                <a:lnTo>
                  <a:pt x="4161" y="14307"/>
                </a:lnTo>
                <a:lnTo>
                  <a:pt x="4064" y="14186"/>
                </a:lnTo>
                <a:lnTo>
                  <a:pt x="3918" y="13942"/>
                </a:lnTo>
                <a:lnTo>
                  <a:pt x="3894" y="13942"/>
                </a:lnTo>
                <a:lnTo>
                  <a:pt x="3869" y="13967"/>
                </a:lnTo>
                <a:lnTo>
                  <a:pt x="3869" y="14186"/>
                </a:lnTo>
                <a:lnTo>
                  <a:pt x="3894" y="14380"/>
                </a:lnTo>
                <a:lnTo>
                  <a:pt x="3967" y="14575"/>
                </a:lnTo>
                <a:lnTo>
                  <a:pt x="4015" y="14648"/>
                </a:lnTo>
                <a:lnTo>
                  <a:pt x="4088" y="14721"/>
                </a:lnTo>
                <a:lnTo>
                  <a:pt x="3821" y="15329"/>
                </a:lnTo>
                <a:lnTo>
                  <a:pt x="3772" y="15281"/>
                </a:lnTo>
                <a:lnTo>
                  <a:pt x="3699" y="15110"/>
                </a:lnTo>
                <a:lnTo>
                  <a:pt x="3650" y="14916"/>
                </a:lnTo>
                <a:lnTo>
                  <a:pt x="3602" y="14794"/>
                </a:lnTo>
                <a:lnTo>
                  <a:pt x="3553" y="14672"/>
                </a:lnTo>
                <a:lnTo>
                  <a:pt x="3456" y="14551"/>
                </a:lnTo>
                <a:lnTo>
                  <a:pt x="3407" y="14526"/>
                </a:lnTo>
                <a:lnTo>
                  <a:pt x="3358" y="14478"/>
                </a:lnTo>
                <a:lnTo>
                  <a:pt x="3334" y="14502"/>
                </a:lnTo>
                <a:lnTo>
                  <a:pt x="3310" y="14526"/>
                </a:lnTo>
                <a:lnTo>
                  <a:pt x="3285" y="14794"/>
                </a:lnTo>
                <a:lnTo>
                  <a:pt x="3310" y="15013"/>
                </a:lnTo>
                <a:lnTo>
                  <a:pt x="3334" y="15208"/>
                </a:lnTo>
                <a:lnTo>
                  <a:pt x="3358" y="15354"/>
                </a:lnTo>
                <a:lnTo>
                  <a:pt x="3431" y="15475"/>
                </a:lnTo>
                <a:lnTo>
                  <a:pt x="3504" y="15597"/>
                </a:lnTo>
                <a:lnTo>
                  <a:pt x="3626" y="15694"/>
                </a:lnTo>
                <a:lnTo>
                  <a:pt x="3480" y="15865"/>
                </a:lnTo>
                <a:lnTo>
                  <a:pt x="3334" y="16035"/>
                </a:lnTo>
                <a:lnTo>
                  <a:pt x="3358" y="15986"/>
                </a:lnTo>
                <a:lnTo>
                  <a:pt x="3358" y="15913"/>
                </a:lnTo>
                <a:lnTo>
                  <a:pt x="3358" y="15865"/>
                </a:lnTo>
                <a:lnTo>
                  <a:pt x="3334" y="15816"/>
                </a:lnTo>
                <a:lnTo>
                  <a:pt x="3188" y="15621"/>
                </a:lnTo>
                <a:lnTo>
                  <a:pt x="3091" y="15402"/>
                </a:lnTo>
                <a:lnTo>
                  <a:pt x="2920" y="14940"/>
                </a:lnTo>
                <a:lnTo>
                  <a:pt x="2896" y="14916"/>
                </a:lnTo>
                <a:lnTo>
                  <a:pt x="2872" y="14916"/>
                </a:lnTo>
                <a:lnTo>
                  <a:pt x="2847" y="14940"/>
                </a:lnTo>
                <a:lnTo>
                  <a:pt x="2823" y="15232"/>
                </a:lnTo>
                <a:lnTo>
                  <a:pt x="2823" y="15378"/>
                </a:lnTo>
                <a:lnTo>
                  <a:pt x="2823" y="15524"/>
                </a:lnTo>
                <a:lnTo>
                  <a:pt x="2872" y="15670"/>
                </a:lnTo>
                <a:lnTo>
                  <a:pt x="2896" y="15792"/>
                </a:lnTo>
                <a:lnTo>
                  <a:pt x="2969" y="15938"/>
                </a:lnTo>
                <a:lnTo>
                  <a:pt x="3066" y="16059"/>
                </a:lnTo>
                <a:lnTo>
                  <a:pt x="3164" y="16108"/>
                </a:lnTo>
                <a:lnTo>
                  <a:pt x="3237" y="16108"/>
                </a:lnTo>
                <a:lnTo>
                  <a:pt x="3115" y="16181"/>
                </a:lnTo>
                <a:lnTo>
                  <a:pt x="2993" y="16230"/>
                </a:lnTo>
                <a:lnTo>
                  <a:pt x="2872" y="16254"/>
                </a:lnTo>
                <a:lnTo>
                  <a:pt x="2726" y="16278"/>
                </a:lnTo>
                <a:lnTo>
                  <a:pt x="2774" y="16181"/>
                </a:lnTo>
                <a:lnTo>
                  <a:pt x="2750" y="16132"/>
                </a:lnTo>
                <a:lnTo>
                  <a:pt x="2750" y="16084"/>
                </a:lnTo>
                <a:lnTo>
                  <a:pt x="2555" y="15646"/>
                </a:lnTo>
                <a:lnTo>
                  <a:pt x="2458" y="15427"/>
                </a:lnTo>
                <a:lnTo>
                  <a:pt x="2336" y="15232"/>
                </a:lnTo>
                <a:lnTo>
                  <a:pt x="2312" y="15208"/>
                </a:lnTo>
                <a:lnTo>
                  <a:pt x="2263" y="15232"/>
                </a:lnTo>
                <a:lnTo>
                  <a:pt x="2190" y="15354"/>
                </a:lnTo>
                <a:lnTo>
                  <a:pt x="2166" y="15500"/>
                </a:lnTo>
                <a:lnTo>
                  <a:pt x="2166" y="15621"/>
                </a:lnTo>
                <a:lnTo>
                  <a:pt x="2190" y="15767"/>
                </a:lnTo>
                <a:lnTo>
                  <a:pt x="2263" y="16035"/>
                </a:lnTo>
                <a:lnTo>
                  <a:pt x="2385" y="16278"/>
                </a:lnTo>
                <a:lnTo>
                  <a:pt x="2166" y="16230"/>
                </a:lnTo>
                <a:lnTo>
                  <a:pt x="1971" y="16132"/>
                </a:lnTo>
                <a:lnTo>
                  <a:pt x="1971" y="16059"/>
                </a:lnTo>
                <a:lnTo>
                  <a:pt x="1874" y="15573"/>
                </a:lnTo>
                <a:lnTo>
                  <a:pt x="1850" y="15475"/>
                </a:lnTo>
                <a:lnTo>
                  <a:pt x="1777" y="15402"/>
                </a:lnTo>
                <a:lnTo>
                  <a:pt x="1704" y="15329"/>
                </a:lnTo>
                <a:lnTo>
                  <a:pt x="1606" y="15305"/>
                </a:lnTo>
                <a:lnTo>
                  <a:pt x="1558" y="15305"/>
                </a:lnTo>
                <a:lnTo>
                  <a:pt x="1533" y="15354"/>
                </a:lnTo>
                <a:lnTo>
                  <a:pt x="1509" y="15451"/>
                </a:lnTo>
                <a:lnTo>
                  <a:pt x="1485" y="15548"/>
                </a:lnTo>
                <a:lnTo>
                  <a:pt x="1509" y="15767"/>
                </a:lnTo>
                <a:lnTo>
                  <a:pt x="1509" y="15792"/>
                </a:lnTo>
                <a:lnTo>
                  <a:pt x="1387" y="15646"/>
                </a:lnTo>
                <a:lnTo>
                  <a:pt x="1266" y="15500"/>
                </a:lnTo>
                <a:lnTo>
                  <a:pt x="1144" y="15329"/>
                </a:lnTo>
                <a:lnTo>
                  <a:pt x="1047" y="15135"/>
                </a:lnTo>
                <a:lnTo>
                  <a:pt x="876" y="14770"/>
                </a:lnTo>
                <a:lnTo>
                  <a:pt x="779" y="14405"/>
                </a:lnTo>
                <a:lnTo>
                  <a:pt x="730" y="14234"/>
                </a:lnTo>
                <a:lnTo>
                  <a:pt x="706" y="14040"/>
                </a:lnTo>
                <a:lnTo>
                  <a:pt x="706" y="13869"/>
                </a:lnTo>
                <a:lnTo>
                  <a:pt x="730" y="13699"/>
                </a:lnTo>
                <a:lnTo>
                  <a:pt x="779" y="13529"/>
                </a:lnTo>
                <a:lnTo>
                  <a:pt x="828" y="13358"/>
                </a:lnTo>
                <a:lnTo>
                  <a:pt x="925" y="13212"/>
                </a:lnTo>
                <a:lnTo>
                  <a:pt x="1047" y="13066"/>
                </a:lnTo>
                <a:lnTo>
                  <a:pt x="1168" y="12969"/>
                </a:lnTo>
                <a:lnTo>
                  <a:pt x="1314" y="12872"/>
                </a:lnTo>
                <a:lnTo>
                  <a:pt x="1606" y="12726"/>
                </a:lnTo>
                <a:lnTo>
                  <a:pt x="1923" y="12580"/>
                </a:lnTo>
                <a:lnTo>
                  <a:pt x="2239" y="12458"/>
                </a:lnTo>
                <a:lnTo>
                  <a:pt x="2507" y="12288"/>
                </a:lnTo>
                <a:lnTo>
                  <a:pt x="2726" y="12118"/>
                </a:lnTo>
                <a:lnTo>
                  <a:pt x="2896" y="11899"/>
                </a:lnTo>
                <a:lnTo>
                  <a:pt x="2945" y="11777"/>
                </a:lnTo>
                <a:lnTo>
                  <a:pt x="2993" y="11680"/>
                </a:lnTo>
                <a:lnTo>
                  <a:pt x="3018" y="11558"/>
                </a:lnTo>
                <a:lnTo>
                  <a:pt x="3042" y="11436"/>
                </a:lnTo>
                <a:lnTo>
                  <a:pt x="3042" y="11315"/>
                </a:lnTo>
                <a:lnTo>
                  <a:pt x="3018" y="11193"/>
                </a:lnTo>
                <a:lnTo>
                  <a:pt x="2969" y="11047"/>
                </a:lnTo>
                <a:lnTo>
                  <a:pt x="2896" y="10925"/>
                </a:lnTo>
                <a:lnTo>
                  <a:pt x="2823" y="10804"/>
                </a:lnTo>
                <a:lnTo>
                  <a:pt x="2701" y="10682"/>
                </a:lnTo>
                <a:lnTo>
                  <a:pt x="2361" y="10341"/>
                </a:lnTo>
                <a:lnTo>
                  <a:pt x="1996" y="10025"/>
                </a:lnTo>
                <a:lnTo>
                  <a:pt x="1655" y="9709"/>
                </a:lnTo>
                <a:lnTo>
                  <a:pt x="1290" y="9392"/>
                </a:lnTo>
                <a:lnTo>
                  <a:pt x="1095" y="9149"/>
                </a:lnTo>
                <a:lnTo>
                  <a:pt x="901" y="8906"/>
                </a:lnTo>
                <a:lnTo>
                  <a:pt x="706" y="8662"/>
                </a:lnTo>
                <a:lnTo>
                  <a:pt x="487" y="8443"/>
                </a:lnTo>
                <a:lnTo>
                  <a:pt x="925" y="7932"/>
                </a:lnTo>
                <a:lnTo>
                  <a:pt x="1363" y="7397"/>
                </a:lnTo>
                <a:lnTo>
                  <a:pt x="1777" y="6886"/>
                </a:lnTo>
                <a:lnTo>
                  <a:pt x="2239" y="6375"/>
                </a:lnTo>
                <a:lnTo>
                  <a:pt x="2458" y="6156"/>
                </a:lnTo>
                <a:lnTo>
                  <a:pt x="2604" y="6059"/>
                </a:lnTo>
                <a:lnTo>
                  <a:pt x="2750" y="5961"/>
                </a:lnTo>
                <a:lnTo>
                  <a:pt x="2896" y="5888"/>
                </a:lnTo>
                <a:lnTo>
                  <a:pt x="3042" y="5840"/>
                </a:lnTo>
                <a:lnTo>
                  <a:pt x="3212" y="5815"/>
                </a:lnTo>
                <a:lnTo>
                  <a:pt x="3358" y="5815"/>
                </a:lnTo>
                <a:lnTo>
                  <a:pt x="3456" y="5864"/>
                </a:lnTo>
                <a:lnTo>
                  <a:pt x="3529" y="5888"/>
                </a:lnTo>
                <a:lnTo>
                  <a:pt x="3675" y="6010"/>
                </a:lnTo>
                <a:lnTo>
                  <a:pt x="3796" y="6156"/>
                </a:lnTo>
                <a:lnTo>
                  <a:pt x="3894" y="6326"/>
                </a:lnTo>
                <a:lnTo>
                  <a:pt x="4113" y="6667"/>
                </a:lnTo>
                <a:lnTo>
                  <a:pt x="4307" y="7032"/>
                </a:lnTo>
                <a:lnTo>
                  <a:pt x="4502" y="7373"/>
                </a:lnTo>
                <a:lnTo>
                  <a:pt x="4624" y="7543"/>
                </a:lnTo>
                <a:lnTo>
                  <a:pt x="4745" y="7713"/>
                </a:lnTo>
                <a:lnTo>
                  <a:pt x="4916" y="7859"/>
                </a:lnTo>
                <a:lnTo>
                  <a:pt x="5110" y="7981"/>
                </a:lnTo>
                <a:lnTo>
                  <a:pt x="5305" y="8054"/>
                </a:lnTo>
                <a:lnTo>
                  <a:pt x="5500" y="8103"/>
                </a:lnTo>
                <a:lnTo>
                  <a:pt x="5913" y="8103"/>
                </a:lnTo>
                <a:lnTo>
                  <a:pt x="6132" y="8054"/>
                </a:lnTo>
                <a:lnTo>
                  <a:pt x="6351" y="7981"/>
                </a:lnTo>
                <a:lnTo>
                  <a:pt x="6643" y="7859"/>
                </a:lnTo>
                <a:lnTo>
                  <a:pt x="6935" y="7713"/>
                </a:lnTo>
                <a:lnTo>
                  <a:pt x="7227" y="7519"/>
                </a:lnTo>
                <a:lnTo>
                  <a:pt x="7470" y="7324"/>
                </a:lnTo>
                <a:lnTo>
                  <a:pt x="7689" y="7105"/>
                </a:lnTo>
                <a:lnTo>
                  <a:pt x="7884" y="6837"/>
                </a:lnTo>
                <a:lnTo>
                  <a:pt x="8054" y="6570"/>
                </a:lnTo>
                <a:lnTo>
                  <a:pt x="8176" y="6253"/>
                </a:lnTo>
                <a:lnTo>
                  <a:pt x="8249" y="5937"/>
                </a:lnTo>
                <a:lnTo>
                  <a:pt x="8273" y="5645"/>
                </a:lnTo>
                <a:lnTo>
                  <a:pt x="8225" y="5353"/>
                </a:lnTo>
                <a:lnTo>
                  <a:pt x="8127" y="5110"/>
                </a:lnTo>
                <a:lnTo>
                  <a:pt x="7981" y="4866"/>
                </a:lnTo>
                <a:lnTo>
                  <a:pt x="7787" y="4672"/>
                </a:lnTo>
                <a:lnTo>
                  <a:pt x="7568" y="4501"/>
                </a:lnTo>
                <a:lnTo>
                  <a:pt x="7276" y="4355"/>
                </a:lnTo>
                <a:lnTo>
                  <a:pt x="7008" y="4234"/>
                </a:lnTo>
                <a:lnTo>
                  <a:pt x="6716" y="4137"/>
                </a:lnTo>
                <a:lnTo>
                  <a:pt x="6424" y="4039"/>
                </a:lnTo>
                <a:lnTo>
                  <a:pt x="6156" y="3918"/>
                </a:lnTo>
                <a:lnTo>
                  <a:pt x="6059" y="3845"/>
                </a:lnTo>
                <a:lnTo>
                  <a:pt x="5986" y="3772"/>
                </a:lnTo>
                <a:lnTo>
                  <a:pt x="5913" y="3699"/>
                </a:lnTo>
                <a:lnTo>
                  <a:pt x="5864" y="3626"/>
                </a:lnTo>
                <a:lnTo>
                  <a:pt x="5816" y="3455"/>
                </a:lnTo>
                <a:lnTo>
                  <a:pt x="5791" y="3261"/>
                </a:lnTo>
                <a:lnTo>
                  <a:pt x="5816" y="3066"/>
                </a:lnTo>
                <a:lnTo>
                  <a:pt x="5864" y="2896"/>
                </a:lnTo>
                <a:lnTo>
                  <a:pt x="5962" y="2701"/>
                </a:lnTo>
                <a:lnTo>
                  <a:pt x="6059" y="2531"/>
                </a:lnTo>
                <a:lnTo>
                  <a:pt x="6302" y="2214"/>
                </a:lnTo>
                <a:lnTo>
                  <a:pt x="6594" y="1898"/>
                </a:lnTo>
                <a:lnTo>
                  <a:pt x="6911" y="1630"/>
                </a:lnTo>
                <a:lnTo>
                  <a:pt x="7227" y="1363"/>
                </a:lnTo>
                <a:lnTo>
                  <a:pt x="7592" y="1119"/>
                </a:lnTo>
                <a:lnTo>
                  <a:pt x="7957" y="900"/>
                </a:lnTo>
                <a:lnTo>
                  <a:pt x="8322" y="706"/>
                </a:lnTo>
                <a:lnTo>
                  <a:pt x="8687" y="511"/>
                </a:lnTo>
                <a:close/>
                <a:moveTo>
                  <a:pt x="8590" y="0"/>
                </a:moveTo>
                <a:lnTo>
                  <a:pt x="8541" y="24"/>
                </a:lnTo>
                <a:lnTo>
                  <a:pt x="8176" y="219"/>
                </a:lnTo>
                <a:lnTo>
                  <a:pt x="7811" y="414"/>
                </a:lnTo>
                <a:lnTo>
                  <a:pt x="7470" y="608"/>
                </a:lnTo>
                <a:lnTo>
                  <a:pt x="7130" y="827"/>
                </a:lnTo>
                <a:lnTo>
                  <a:pt x="6813" y="1071"/>
                </a:lnTo>
                <a:lnTo>
                  <a:pt x="6497" y="1314"/>
                </a:lnTo>
                <a:lnTo>
                  <a:pt x="6205" y="1606"/>
                </a:lnTo>
                <a:lnTo>
                  <a:pt x="5913" y="1874"/>
                </a:lnTo>
                <a:lnTo>
                  <a:pt x="5694" y="2117"/>
                </a:lnTo>
                <a:lnTo>
                  <a:pt x="5524" y="2360"/>
                </a:lnTo>
                <a:lnTo>
                  <a:pt x="5378" y="2628"/>
                </a:lnTo>
                <a:lnTo>
                  <a:pt x="5281" y="2920"/>
                </a:lnTo>
                <a:lnTo>
                  <a:pt x="5256" y="3066"/>
                </a:lnTo>
                <a:lnTo>
                  <a:pt x="5232" y="3212"/>
                </a:lnTo>
                <a:lnTo>
                  <a:pt x="5232" y="3382"/>
                </a:lnTo>
                <a:lnTo>
                  <a:pt x="5256" y="3528"/>
                </a:lnTo>
                <a:lnTo>
                  <a:pt x="5281" y="3650"/>
                </a:lnTo>
                <a:lnTo>
                  <a:pt x="5354" y="3796"/>
                </a:lnTo>
                <a:lnTo>
                  <a:pt x="5427" y="3942"/>
                </a:lnTo>
                <a:lnTo>
                  <a:pt x="5524" y="4064"/>
                </a:lnTo>
                <a:lnTo>
                  <a:pt x="5645" y="4185"/>
                </a:lnTo>
                <a:lnTo>
                  <a:pt x="5767" y="4283"/>
                </a:lnTo>
                <a:lnTo>
                  <a:pt x="6035" y="4428"/>
                </a:lnTo>
                <a:lnTo>
                  <a:pt x="6327" y="4550"/>
                </a:lnTo>
                <a:lnTo>
                  <a:pt x="6643" y="4647"/>
                </a:lnTo>
                <a:lnTo>
                  <a:pt x="6935" y="4745"/>
                </a:lnTo>
                <a:lnTo>
                  <a:pt x="7203" y="4891"/>
                </a:lnTo>
                <a:lnTo>
                  <a:pt x="7349" y="4964"/>
                </a:lnTo>
                <a:lnTo>
                  <a:pt x="7446" y="5061"/>
                </a:lnTo>
                <a:lnTo>
                  <a:pt x="7543" y="5158"/>
                </a:lnTo>
                <a:lnTo>
                  <a:pt x="7641" y="5280"/>
                </a:lnTo>
                <a:lnTo>
                  <a:pt x="7689" y="5377"/>
                </a:lnTo>
                <a:lnTo>
                  <a:pt x="7714" y="5475"/>
                </a:lnTo>
                <a:lnTo>
                  <a:pt x="7738" y="5669"/>
                </a:lnTo>
                <a:lnTo>
                  <a:pt x="7714" y="5864"/>
                </a:lnTo>
                <a:lnTo>
                  <a:pt x="7665" y="6083"/>
                </a:lnTo>
                <a:lnTo>
                  <a:pt x="7592" y="6278"/>
                </a:lnTo>
                <a:lnTo>
                  <a:pt x="7495" y="6472"/>
                </a:lnTo>
                <a:lnTo>
                  <a:pt x="7373" y="6643"/>
                </a:lnTo>
                <a:lnTo>
                  <a:pt x="7251" y="6789"/>
                </a:lnTo>
                <a:lnTo>
                  <a:pt x="7105" y="6910"/>
                </a:lnTo>
                <a:lnTo>
                  <a:pt x="6959" y="7056"/>
                </a:lnTo>
                <a:lnTo>
                  <a:pt x="6789" y="7154"/>
                </a:lnTo>
                <a:lnTo>
                  <a:pt x="6619" y="7275"/>
                </a:lnTo>
                <a:lnTo>
                  <a:pt x="6254" y="7446"/>
                </a:lnTo>
                <a:lnTo>
                  <a:pt x="5864" y="7567"/>
                </a:lnTo>
                <a:lnTo>
                  <a:pt x="5767" y="7592"/>
                </a:lnTo>
                <a:lnTo>
                  <a:pt x="5645" y="7592"/>
                </a:lnTo>
                <a:lnTo>
                  <a:pt x="5548" y="7567"/>
                </a:lnTo>
                <a:lnTo>
                  <a:pt x="5451" y="7543"/>
                </a:lnTo>
                <a:lnTo>
                  <a:pt x="5281" y="7446"/>
                </a:lnTo>
                <a:lnTo>
                  <a:pt x="5135" y="7300"/>
                </a:lnTo>
                <a:lnTo>
                  <a:pt x="4989" y="7154"/>
                </a:lnTo>
                <a:lnTo>
                  <a:pt x="4891" y="6959"/>
                </a:lnTo>
                <a:lnTo>
                  <a:pt x="4672" y="6594"/>
                </a:lnTo>
                <a:lnTo>
                  <a:pt x="4502" y="6253"/>
                </a:lnTo>
                <a:lnTo>
                  <a:pt x="4283" y="5888"/>
                </a:lnTo>
                <a:lnTo>
                  <a:pt x="4161" y="5742"/>
                </a:lnTo>
                <a:lnTo>
                  <a:pt x="4040" y="5596"/>
                </a:lnTo>
                <a:lnTo>
                  <a:pt x="3869" y="5475"/>
                </a:lnTo>
                <a:lnTo>
                  <a:pt x="3699" y="5377"/>
                </a:lnTo>
                <a:lnTo>
                  <a:pt x="3577" y="5304"/>
                </a:lnTo>
                <a:lnTo>
                  <a:pt x="3456" y="5280"/>
                </a:lnTo>
                <a:lnTo>
                  <a:pt x="3334" y="5256"/>
                </a:lnTo>
                <a:lnTo>
                  <a:pt x="3188" y="5256"/>
                </a:lnTo>
                <a:lnTo>
                  <a:pt x="2945" y="5304"/>
                </a:lnTo>
                <a:lnTo>
                  <a:pt x="2701" y="5377"/>
                </a:lnTo>
                <a:lnTo>
                  <a:pt x="2458" y="5499"/>
                </a:lnTo>
                <a:lnTo>
                  <a:pt x="2239" y="5645"/>
                </a:lnTo>
                <a:lnTo>
                  <a:pt x="2044" y="5815"/>
                </a:lnTo>
                <a:lnTo>
                  <a:pt x="1850" y="5986"/>
                </a:lnTo>
                <a:lnTo>
                  <a:pt x="1606" y="6229"/>
                </a:lnTo>
                <a:lnTo>
                  <a:pt x="1387" y="6521"/>
                </a:lnTo>
                <a:lnTo>
                  <a:pt x="998" y="7081"/>
                </a:lnTo>
                <a:lnTo>
                  <a:pt x="730" y="7397"/>
                </a:lnTo>
                <a:lnTo>
                  <a:pt x="487" y="7713"/>
                </a:lnTo>
                <a:lnTo>
                  <a:pt x="244" y="8030"/>
                </a:lnTo>
                <a:lnTo>
                  <a:pt x="25" y="8395"/>
                </a:lnTo>
                <a:lnTo>
                  <a:pt x="0" y="8492"/>
                </a:lnTo>
                <a:lnTo>
                  <a:pt x="25" y="8565"/>
                </a:lnTo>
                <a:lnTo>
                  <a:pt x="98" y="8638"/>
                </a:lnTo>
                <a:lnTo>
                  <a:pt x="171" y="8662"/>
                </a:lnTo>
                <a:lnTo>
                  <a:pt x="341" y="8906"/>
                </a:lnTo>
                <a:lnTo>
                  <a:pt x="487" y="9149"/>
                </a:lnTo>
                <a:lnTo>
                  <a:pt x="730" y="9441"/>
                </a:lnTo>
                <a:lnTo>
                  <a:pt x="974" y="9709"/>
                </a:lnTo>
                <a:lnTo>
                  <a:pt x="1290" y="10049"/>
                </a:lnTo>
                <a:lnTo>
                  <a:pt x="1655" y="10390"/>
                </a:lnTo>
                <a:lnTo>
                  <a:pt x="2361" y="10998"/>
                </a:lnTo>
                <a:lnTo>
                  <a:pt x="2458" y="11120"/>
                </a:lnTo>
                <a:lnTo>
                  <a:pt x="2531" y="11217"/>
                </a:lnTo>
                <a:lnTo>
                  <a:pt x="2580" y="11290"/>
                </a:lnTo>
                <a:lnTo>
                  <a:pt x="2580" y="11388"/>
                </a:lnTo>
                <a:lnTo>
                  <a:pt x="2580" y="11485"/>
                </a:lnTo>
                <a:lnTo>
                  <a:pt x="2531" y="11582"/>
                </a:lnTo>
                <a:lnTo>
                  <a:pt x="2482" y="11655"/>
                </a:lnTo>
                <a:lnTo>
                  <a:pt x="2409" y="11728"/>
                </a:lnTo>
                <a:lnTo>
                  <a:pt x="2239" y="11874"/>
                </a:lnTo>
                <a:lnTo>
                  <a:pt x="2044" y="11996"/>
                </a:lnTo>
                <a:lnTo>
                  <a:pt x="1655" y="12191"/>
                </a:lnTo>
                <a:lnTo>
                  <a:pt x="1387" y="12312"/>
                </a:lnTo>
                <a:lnTo>
                  <a:pt x="1095" y="12458"/>
                </a:lnTo>
                <a:lnTo>
                  <a:pt x="852" y="12604"/>
                </a:lnTo>
                <a:lnTo>
                  <a:pt x="609" y="12799"/>
                </a:lnTo>
                <a:lnTo>
                  <a:pt x="511" y="12920"/>
                </a:lnTo>
                <a:lnTo>
                  <a:pt x="438" y="13042"/>
                </a:lnTo>
                <a:lnTo>
                  <a:pt x="365" y="13164"/>
                </a:lnTo>
                <a:lnTo>
                  <a:pt x="317" y="13285"/>
                </a:lnTo>
                <a:lnTo>
                  <a:pt x="244" y="13577"/>
                </a:lnTo>
                <a:lnTo>
                  <a:pt x="219" y="13869"/>
                </a:lnTo>
                <a:lnTo>
                  <a:pt x="244" y="14161"/>
                </a:lnTo>
                <a:lnTo>
                  <a:pt x="268" y="14453"/>
                </a:lnTo>
                <a:lnTo>
                  <a:pt x="341" y="14745"/>
                </a:lnTo>
                <a:lnTo>
                  <a:pt x="438" y="15013"/>
                </a:lnTo>
                <a:lnTo>
                  <a:pt x="536" y="15281"/>
                </a:lnTo>
                <a:lnTo>
                  <a:pt x="682" y="15524"/>
                </a:lnTo>
                <a:lnTo>
                  <a:pt x="852" y="15767"/>
                </a:lnTo>
                <a:lnTo>
                  <a:pt x="1022" y="16011"/>
                </a:lnTo>
                <a:lnTo>
                  <a:pt x="1241" y="16205"/>
                </a:lnTo>
                <a:lnTo>
                  <a:pt x="1460" y="16400"/>
                </a:lnTo>
                <a:lnTo>
                  <a:pt x="1704" y="16546"/>
                </a:lnTo>
                <a:lnTo>
                  <a:pt x="1971" y="16668"/>
                </a:lnTo>
                <a:lnTo>
                  <a:pt x="2190" y="16741"/>
                </a:lnTo>
                <a:lnTo>
                  <a:pt x="2434" y="16765"/>
                </a:lnTo>
                <a:lnTo>
                  <a:pt x="2653" y="16789"/>
                </a:lnTo>
                <a:lnTo>
                  <a:pt x="2896" y="16765"/>
                </a:lnTo>
                <a:lnTo>
                  <a:pt x="3115" y="16716"/>
                </a:lnTo>
                <a:lnTo>
                  <a:pt x="3334" y="16643"/>
                </a:lnTo>
                <a:lnTo>
                  <a:pt x="3529" y="16522"/>
                </a:lnTo>
                <a:lnTo>
                  <a:pt x="3723" y="16351"/>
                </a:lnTo>
                <a:lnTo>
                  <a:pt x="3869" y="16205"/>
                </a:lnTo>
                <a:lnTo>
                  <a:pt x="3991" y="16035"/>
                </a:lnTo>
                <a:lnTo>
                  <a:pt x="4113" y="15840"/>
                </a:lnTo>
                <a:lnTo>
                  <a:pt x="4210" y="15646"/>
                </a:lnTo>
                <a:lnTo>
                  <a:pt x="4405" y="15256"/>
                </a:lnTo>
                <a:lnTo>
                  <a:pt x="4575" y="14867"/>
                </a:lnTo>
                <a:lnTo>
                  <a:pt x="4697" y="14648"/>
                </a:lnTo>
                <a:lnTo>
                  <a:pt x="4818" y="14478"/>
                </a:lnTo>
                <a:lnTo>
                  <a:pt x="4940" y="14332"/>
                </a:lnTo>
                <a:lnTo>
                  <a:pt x="5086" y="14234"/>
                </a:lnTo>
                <a:lnTo>
                  <a:pt x="5232" y="14161"/>
                </a:lnTo>
                <a:lnTo>
                  <a:pt x="5402" y="14137"/>
                </a:lnTo>
                <a:lnTo>
                  <a:pt x="5621" y="14186"/>
                </a:lnTo>
                <a:lnTo>
                  <a:pt x="5840" y="14259"/>
                </a:lnTo>
                <a:lnTo>
                  <a:pt x="6010" y="14380"/>
                </a:lnTo>
                <a:lnTo>
                  <a:pt x="6181" y="14502"/>
                </a:lnTo>
                <a:lnTo>
                  <a:pt x="6327" y="14648"/>
                </a:lnTo>
                <a:lnTo>
                  <a:pt x="6473" y="14818"/>
                </a:lnTo>
                <a:lnTo>
                  <a:pt x="6740" y="15135"/>
                </a:lnTo>
                <a:lnTo>
                  <a:pt x="7032" y="15451"/>
                </a:lnTo>
                <a:lnTo>
                  <a:pt x="7154" y="15597"/>
                </a:lnTo>
                <a:lnTo>
                  <a:pt x="7324" y="15719"/>
                </a:lnTo>
                <a:lnTo>
                  <a:pt x="7641" y="15938"/>
                </a:lnTo>
                <a:lnTo>
                  <a:pt x="7957" y="16157"/>
                </a:lnTo>
                <a:lnTo>
                  <a:pt x="8273" y="16400"/>
                </a:lnTo>
                <a:lnTo>
                  <a:pt x="8298" y="16473"/>
                </a:lnTo>
                <a:lnTo>
                  <a:pt x="8346" y="16522"/>
                </a:lnTo>
                <a:lnTo>
                  <a:pt x="8395" y="16546"/>
                </a:lnTo>
                <a:lnTo>
                  <a:pt x="8468" y="16546"/>
                </a:lnTo>
                <a:lnTo>
                  <a:pt x="8784" y="16424"/>
                </a:lnTo>
                <a:lnTo>
                  <a:pt x="9052" y="16254"/>
                </a:lnTo>
                <a:lnTo>
                  <a:pt x="9587" y="15889"/>
                </a:lnTo>
                <a:lnTo>
                  <a:pt x="9879" y="15670"/>
                </a:lnTo>
                <a:lnTo>
                  <a:pt x="10147" y="15475"/>
                </a:lnTo>
                <a:lnTo>
                  <a:pt x="10390" y="15256"/>
                </a:lnTo>
                <a:lnTo>
                  <a:pt x="10634" y="15013"/>
                </a:lnTo>
                <a:lnTo>
                  <a:pt x="10828" y="14794"/>
                </a:lnTo>
                <a:lnTo>
                  <a:pt x="10999" y="14575"/>
                </a:lnTo>
                <a:lnTo>
                  <a:pt x="11145" y="14332"/>
                </a:lnTo>
                <a:lnTo>
                  <a:pt x="11242" y="14088"/>
                </a:lnTo>
                <a:lnTo>
                  <a:pt x="11339" y="13821"/>
                </a:lnTo>
                <a:lnTo>
                  <a:pt x="11388" y="13553"/>
                </a:lnTo>
                <a:lnTo>
                  <a:pt x="11388" y="13261"/>
                </a:lnTo>
                <a:lnTo>
                  <a:pt x="11339" y="12993"/>
                </a:lnTo>
                <a:lnTo>
                  <a:pt x="11315" y="12847"/>
                </a:lnTo>
                <a:lnTo>
                  <a:pt x="11242" y="12726"/>
                </a:lnTo>
                <a:lnTo>
                  <a:pt x="11169" y="12628"/>
                </a:lnTo>
                <a:lnTo>
                  <a:pt x="11096" y="12531"/>
                </a:lnTo>
                <a:lnTo>
                  <a:pt x="10877" y="12361"/>
                </a:lnTo>
                <a:lnTo>
                  <a:pt x="10658" y="12239"/>
                </a:lnTo>
                <a:lnTo>
                  <a:pt x="10390" y="12118"/>
                </a:lnTo>
                <a:lnTo>
                  <a:pt x="10147" y="12045"/>
                </a:lnTo>
                <a:lnTo>
                  <a:pt x="9879" y="11947"/>
                </a:lnTo>
                <a:lnTo>
                  <a:pt x="9636" y="11850"/>
                </a:lnTo>
                <a:lnTo>
                  <a:pt x="9466" y="11753"/>
                </a:lnTo>
                <a:lnTo>
                  <a:pt x="9320" y="11631"/>
                </a:lnTo>
                <a:lnTo>
                  <a:pt x="9222" y="11485"/>
                </a:lnTo>
                <a:lnTo>
                  <a:pt x="9149" y="11315"/>
                </a:lnTo>
                <a:lnTo>
                  <a:pt x="9125" y="11169"/>
                </a:lnTo>
                <a:lnTo>
                  <a:pt x="9101" y="10974"/>
                </a:lnTo>
                <a:lnTo>
                  <a:pt x="9125" y="10804"/>
                </a:lnTo>
                <a:lnTo>
                  <a:pt x="9149" y="10633"/>
                </a:lnTo>
                <a:lnTo>
                  <a:pt x="9198" y="10439"/>
                </a:lnTo>
                <a:lnTo>
                  <a:pt x="9271" y="10268"/>
                </a:lnTo>
                <a:lnTo>
                  <a:pt x="9466" y="9903"/>
                </a:lnTo>
                <a:lnTo>
                  <a:pt x="9685" y="9611"/>
                </a:lnTo>
                <a:lnTo>
                  <a:pt x="9928" y="9368"/>
                </a:lnTo>
                <a:lnTo>
                  <a:pt x="10074" y="9246"/>
                </a:lnTo>
                <a:lnTo>
                  <a:pt x="10244" y="9149"/>
                </a:lnTo>
                <a:lnTo>
                  <a:pt x="10415" y="9076"/>
                </a:lnTo>
                <a:lnTo>
                  <a:pt x="10609" y="9003"/>
                </a:lnTo>
                <a:lnTo>
                  <a:pt x="10804" y="8954"/>
                </a:lnTo>
                <a:lnTo>
                  <a:pt x="10999" y="8930"/>
                </a:lnTo>
                <a:lnTo>
                  <a:pt x="11193" y="8930"/>
                </a:lnTo>
                <a:lnTo>
                  <a:pt x="11388" y="8954"/>
                </a:lnTo>
                <a:lnTo>
                  <a:pt x="11583" y="8979"/>
                </a:lnTo>
                <a:lnTo>
                  <a:pt x="11729" y="9052"/>
                </a:lnTo>
                <a:lnTo>
                  <a:pt x="11875" y="9149"/>
                </a:lnTo>
                <a:lnTo>
                  <a:pt x="11996" y="9271"/>
                </a:lnTo>
                <a:lnTo>
                  <a:pt x="12118" y="9417"/>
                </a:lnTo>
                <a:lnTo>
                  <a:pt x="12215" y="9563"/>
                </a:lnTo>
                <a:lnTo>
                  <a:pt x="12361" y="9903"/>
                </a:lnTo>
                <a:lnTo>
                  <a:pt x="12580" y="10390"/>
                </a:lnTo>
                <a:lnTo>
                  <a:pt x="12702" y="10633"/>
                </a:lnTo>
                <a:lnTo>
                  <a:pt x="12824" y="10828"/>
                </a:lnTo>
                <a:lnTo>
                  <a:pt x="12994" y="11023"/>
                </a:lnTo>
                <a:lnTo>
                  <a:pt x="13189" y="11169"/>
                </a:lnTo>
                <a:lnTo>
                  <a:pt x="13310" y="11217"/>
                </a:lnTo>
                <a:lnTo>
                  <a:pt x="13432" y="11266"/>
                </a:lnTo>
                <a:lnTo>
                  <a:pt x="13554" y="11290"/>
                </a:lnTo>
                <a:lnTo>
                  <a:pt x="13724" y="11315"/>
                </a:lnTo>
                <a:lnTo>
                  <a:pt x="13870" y="11315"/>
                </a:lnTo>
                <a:lnTo>
                  <a:pt x="14016" y="11290"/>
                </a:lnTo>
                <a:lnTo>
                  <a:pt x="14186" y="11266"/>
                </a:lnTo>
                <a:lnTo>
                  <a:pt x="14332" y="11217"/>
                </a:lnTo>
                <a:lnTo>
                  <a:pt x="14600" y="11071"/>
                </a:lnTo>
                <a:lnTo>
                  <a:pt x="14867" y="10877"/>
                </a:lnTo>
                <a:lnTo>
                  <a:pt x="15111" y="10682"/>
                </a:lnTo>
                <a:lnTo>
                  <a:pt x="15330" y="10439"/>
                </a:lnTo>
                <a:lnTo>
                  <a:pt x="15549" y="10195"/>
                </a:lnTo>
                <a:lnTo>
                  <a:pt x="15719" y="9952"/>
                </a:lnTo>
                <a:lnTo>
                  <a:pt x="16352" y="9027"/>
                </a:lnTo>
                <a:lnTo>
                  <a:pt x="16473" y="8833"/>
                </a:lnTo>
                <a:lnTo>
                  <a:pt x="16619" y="8614"/>
                </a:lnTo>
                <a:lnTo>
                  <a:pt x="16692" y="8395"/>
                </a:lnTo>
                <a:lnTo>
                  <a:pt x="16717" y="8273"/>
                </a:lnTo>
                <a:lnTo>
                  <a:pt x="16717" y="8151"/>
                </a:lnTo>
                <a:lnTo>
                  <a:pt x="16717" y="8127"/>
                </a:lnTo>
                <a:lnTo>
                  <a:pt x="16717" y="8078"/>
                </a:lnTo>
                <a:lnTo>
                  <a:pt x="16717" y="8005"/>
                </a:lnTo>
                <a:lnTo>
                  <a:pt x="16692" y="7957"/>
                </a:lnTo>
                <a:lnTo>
                  <a:pt x="16644" y="7908"/>
                </a:lnTo>
                <a:lnTo>
                  <a:pt x="16327" y="7640"/>
                </a:lnTo>
                <a:lnTo>
                  <a:pt x="16011" y="7348"/>
                </a:lnTo>
                <a:lnTo>
                  <a:pt x="15451" y="6740"/>
                </a:lnTo>
                <a:lnTo>
                  <a:pt x="15232" y="6521"/>
                </a:lnTo>
                <a:lnTo>
                  <a:pt x="14989" y="6302"/>
                </a:lnTo>
                <a:lnTo>
                  <a:pt x="14527" y="5888"/>
                </a:lnTo>
                <a:lnTo>
                  <a:pt x="14381" y="5742"/>
                </a:lnTo>
                <a:lnTo>
                  <a:pt x="14283" y="5572"/>
                </a:lnTo>
                <a:lnTo>
                  <a:pt x="14210" y="5402"/>
                </a:lnTo>
                <a:lnTo>
                  <a:pt x="14162" y="5231"/>
                </a:lnTo>
                <a:lnTo>
                  <a:pt x="14162" y="5061"/>
                </a:lnTo>
                <a:lnTo>
                  <a:pt x="14186" y="4866"/>
                </a:lnTo>
                <a:lnTo>
                  <a:pt x="14259" y="4696"/>
                </a:lnTo>
                <a:lnTo>
                  <a:pt x="14381" y="4526"/>
                </a:lnTo>
                <a:lnTo>
                  <a:pt x="14478" y="4428"/>
                </a:lnTo>
                <a:lnTo>
                  <a:pt x="14600" y="4355"/>
                </a:lnTo>
                <a:lnTo>
                  <a:pt x="14746" y="4283"/>
                </a:lnTo>
                <a:lnTo>
                  <a:pt x="14892" y="4234"/>
                </a:lnTo>
                <a:lnTo>
                  <a:pt x="15476" y="4039"/>
                </a:lnTo>
                <a:lnTo>
                  <a:pt x="15719" y="3942"/>
                </a:lnTo>
                <a:lnTo>
                  <a:pt x="15938" y="3820"/>
                </a:lnTo>
                <a:lnTo>
                  <a:pt x="16108" y="3674"/>
                </a:lnTo>
                <a:lnTo>
                  <a:pt x="16230" y="3504"/>
                </a:lnTo>
                <a:lnTo>
                  <a:pt x="16352" y="3334"/>
                </a:lnTo>
                <a:lnTo>
                  <a:pt x="16425" y="3139"/>
                </a:lnTo>
                <a:lnTo>
                  <a:pt x="16473" y="2920"/>
                </a:lnTo>
                <a:lnTo>
                  <a:pt x="16498" y="2701"/>
                </a:lnTo>
                <a:lnTo>
                  <a:pt x="16522" y="2482"/>
                </a:lnTo>
                <a:lnTo>
                  <a:pt x="16498" y="2263"/>
                </a:lnTo>
                <a:lnTo>
                  <a:pt x="16449" y="2044"/>
                </a:lnTo>
                <a:lnTo>
                  <a:pt x="16376" y="1825"/>
                </a:lnTo>
                <a:lnTo>
                  <a:pt x="16303" y="1606"/>
                </a:lnTo>
                <a:lnTo>
                  <a:pt x="16206" y="1387"/>
                </a:lnTo>
                <a:lnTo>
                  <a:pt x="16084" y="1192"/>
                </a:lnTo>
                <a:lnTo>
                  <a:pt x="15938" y="998"/>
                </a:lnTo>
                <a:lnTo>
                  <a:pt x="15768" y="779"/>
                </a:lnTo>
                <a:lnTo>
                  <a:pt x="15573" y="608"/>
                </a:lnTo>
                <a:lnTo>
                  <a:pt x="15354" y="462"/>
                </a:lnTo>
                <a:lnTo>
                  <a:pt x="15111" y="341"/>
                </a:lnTo>
                <a:lnTo>
                  <a:pt x="14892" y="268"/>
                </a:lnTo>
                <a:lnTo>
                  <a:pt x="14648" y="195"/>
                </a:lnTo>
                <a:lnTo>
                  <a:pt x="14137" y="195"/>
                </a:lnTo>
                <a:lnTo>
                  <a:pt x="13894" y="219"/>
                </a:lnTo>
                <a:lnTo>
                  <a:pt x="13675" y="292"/>
                </a:lnTo>
                <a:lnTo>
                  <a:pt x="13432" y="389"/>
                </a:lnTo>
                <a:lnTo>
                  <a:pt x="13213" y="535"/>
                </a:lnTo>
                <a:lnTo>
                  <a:pt x="13018" y="681"/>
                </a:lnTo>
                <a:lnTo>
                  <a:pt x="12848" y="876"/>
                </a:lnTo>
                <a:lnTo>
                  <a:pt x="12702" y="1095"/>
                </a:lnTo>
                <a:lnTo>
                  <a:pt x="12580" y="1338"/>
                </a:lnTo>
                <a:lnTo>
                  <a:pt x="12459" y="1630"/>
                </a:lnTo>
                <a:lnTo>
                  <a:pt x="12337" y="1898"/>
                </a:lnTo>
                <a:lnTo>
                  <a:pt x="12191" y="2166"/>
                </a:lnTo>
                <a:lnTo>
                  <a:pt x="12118" y="2287"/>
                </a:lnTo>
                <a:lnTo>
                  <a:pt x="12021" y="2385"/>
                </a:lnTo>
                <a:lnTo>
                  <a:pt x="11850" y="2531"/>
                </a:lnTo>
                <a:lnTo>
                  <a:pt x="11680" y="2579"/>
                </a:lnTo>
                <a:lnTo>
                  <a:pt x="11510" y="2604"/>
                </a:lnTo>
                <a:lnTo>
                  <a:pt x="11339" y="2579"/>
                </a:lnTo>
                <a:lnTo>
                  <a:pt x="11169" y="2506"/>
                </a:lnTo>
                <a:lnTo>
                  <a:pt x="10999" y="2433"/>
                </a:lnTo>
                <a:lnTo>
                  <a:pt x="10853" y="2312"/>
                </a:lnTo>
                <a:lnTo>
                  <a:pt x="10707" y="2190"/>
                </a:lnTo>
                <a:lnTo>
                  <a:pt x="10488" y="1947"/>
                </a:lnTo>
                <a:lnTo>
                  <a:pt x="10269" y="1679"/>
                </a:lnTo>
                <a:lnTo>
                  <a:pt x="9855" y="1168"/>
                </a:lnTo>
                <a:lnTo>
                  <a:pt x="9636" y="900"/>
                </a:lnTo>
                <a:lnTo>
                  <a:pt x="9417" y="657"/>
                </a:lnTo>
                <a:lnTo>
                  <a:pt x="9174" y="414"/>
                </a:lnTo>
                <a:lnTo>
                  <a:pt x="8906" y="219"/>
                </a:lnTo>
                <a:lnTo>
                  <a:pt x="8857" y="122"/>
                </a:lnTo>
                <a:lnTo>
                  <a:pt x="8784" y="24"/>
                </a:lnTo>
                <a:lnTo>
                  <a:pt x="8663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9AEE9"/>
              </a:solidFill>
            </a:endParaRPr>
          </a:p>
        </p:txBody>
      </p:sp>
      <p:sp>
        <p:nvSpPr>
          <p:cNvPr id="10" name="Shape 45">
            <a:extLst>
              <a:ext uri="{FF2B5EF4-FFF2-40B4-BE49-F238E27FC236}">
                <a16:creationId xmlns:a16="http://schemas.microsoft.com/office/drawing/2014/main" id="{F9B92258-9F5D-684B-B0F9-71BDA45C2149}"/>
              </a:ext>
            </a:extLst>
          </p:cNvPr>
          <p:cNvSpPr/>
          <p:nvPr/>
        </p:nvSpPr>
        <p:spPr>
          <a:xfrm>
            <a:off x="3234768" y="680171"/>
            <a:ext cx="2704994" cy="88286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4CEEE8-06CE-DC46-AE8F-C4C70D0AD2E4}"/>
              </a:ext>
            </a:extLst>
          </p:cNvPr>
          <p:cNvSpPr txBox="1"/>
          <p:nvPr/>
        </p:nvSpPr>
        <p:spPr>
          <a:xfrm>
            <a:off x="8070112" y="4689346"/>
            <a:ext cx="9569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>
                <a:solidFill>
                  <a:schemeClr val="bg1"/>
                </a:solidFill>
              </a:rPr>
              <a:t>2 of 3</a:t>
            </a:r>
          </a:p>
        </p:txBody>
      </p:sp>
    </p:spTree>
    <p:extLst>
      <p:ext uri="{BB962C8B-B14F-4D97-AF65-F5344CB8AC3E}">
        <p14:creationId xmlns:p14="http://schemas.microsoft.com/office/powerpoint/2010/main" val="212274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213143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Solarnity</a:t>
            </a:r>
            <a:r>
              <a:rPr lang="en" dirty="0"/>
              <a:t> | </a:t>
            </a:r>
            <a:r>
              <a:rPr lang="en-CA" dirty="0"/>
              <a:t>Allen Wazny outreach experience (</a:t>
            </a:r>
            <a:r>
              <a:rPr lang="en-CA" dirty="0" err="1"/>
              <a:t>cont</a:t>
            </a:r>
            <a:r>
              <a:rPr lang="en-CA" dirty="0"/>
              <a:t>)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245041" y="599209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>
              <a:buClr>
                <a:schemeClr val="tx1"/>
              </a:buClr>
              <a:buNone/>
            </a:pPr>
            <a:r>
              <a:rPr lang="en-US" sz="1400" dirty="0"/>
              <a:t>     </a:t>
            </a:r>
            <a:endParaRPr lang="en-CA" sz="1300" dirty="0"/>
          </a:p>
          <a:p>
            <a:pPr marL="558800" lvl="1" indent="0">
              <a:spcBef>
                <a:spcPts val="600"/>
              </a:spcBef>
              <a:buClr>
                <a:srgbClr val="09AEE9"/>
              </a:buClr>
              <a:buNone/>
            </a:pPr>
            <a:r>
              <a:rPr lang="en-CA" sz="1500" dirty="0" err="1"/>
              <a:t>Shisso</a:t>
            </a:r>
            <a:r>
              <a:rPr lang="en-CA" sz="1500" dirty="0"/>
              <a:t> Tea (Calgary, Tea subscription) | Strategic advisor (July 2020 to present) | key initiatives:</a:t>
            </a:r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endParaRPr lang="en-CA" sz="1500" dirty="0"/>
          </a:p>
          <a:p>
            <a:pPr lvl="2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v"/>
            </a:pPr>
            <a:r>
              <a:rPr lang="en-CA" sz="1500" dirty="0"/>
              <a:t>Prepared detailed comparative matrix of “subscription” models in e-commerce space (think Dollar Shave, </a:t>
            </a:r>
            <a:r>
              <a:rPr lang="en-CA" sz="1500" dirty="0" err="1"/>
              <a:t>BarkBox</a:t>
            </a:r>
            <a:r>
              <a:rPr lang="en-CA" sz="1500" dirty="0"/>
              <a:t>, </a:t>
            </a:r>
            <a:r>
              <a:rPr lang="en-CA" sz="1500" dirty="0" err="1"/>
              <a:t>ScentBird</a:t>
            </a:r>
            <a:r>
              <a:rPr lang="en-CA" sz="1500" dirty="0"/>
              <a:t>, </a:t>
            </a:r>
            <a:r>
              <a:rPr lang="en-CA" sz="1500" dirty="0" err="1"/>
              <a:t>ArtSnacks</a:t>
            </a:r>
            <a:r>
              <a:rPr lang="en-CA" sz="1500" dirty="0"/>
              <a:t>, Carnivore Club, </a:t>
            </a:r>
            <a:r>
              <a:rPr lang="en-CA" sz="1500" dirty="0" err="1"/>
              <a:t>KiwiCo</a:t>
            </a:r>
            <a:r>
              <a:rPr lang="en-CA" sz="1500" dirty="0"/>
              <a:t>); used to amend website, prepare social media posts and help frame discussion with potential investors </a:t>
            </a:r>
          </a:p>
          <a:p>
            <a:pPr lvl="2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v"/>
            </a:pPr>
            <a:r>
              <a:rPr lang="en-CA" sz="1500" dirty="0"/>
              <a:t>Prepared detailed list of potential investors (angel investors, venture capital investors, diversity and women-founder focused investors) for CEO to conduct her own outreach</a:t>
            </a:r>
          </a:p>
          <a:p>
            <a:pPr lvl="2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v"/>
            </a:pPr>
            <a:r>
              <a:rPr lang="en-CA" sz="1500" dirty="0"/>
              <a:t>Prepared detailed list of potential advisors in social impact space (including several founders from comparative e-commerce subscription companies </a:t>
            </a:r>
          </a:p>
          <a:p>
            <a:pPr lvl="1">
              <a:spcBef>
                <a:spcPts val="600"/>
              </a:spcBef>
              <a:buClr>
                <a:srgbClr val="09AEE9"/>
              </a:buClr>
              <a:buFont typeface="Wingdings" pitchFamily="2" charset="2"/>
              <a:buChar char="Ø"/>
            </a:pPr>
            <a:endParaRPr lang="en-US" sz="1600" dirty="0"/>
          </a:p>
          <a:p>
            <a:pPr marL="558800" lvl="1" indent="0">
              <a:buClr>
                <a:srgbClr val="09AEE9"/>
              </a:buClr>
              <a:buNone/>
            </a:pPr>
            <a:endParaRPr sz="16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13" name="Shape 312">
            <a:extLst>
              <a:ext uri="{FF2B5EF4-FFF2-40B4-BE49-F238E27FC236}">
                <a16:creationId xmlns:a16="http://schemas.microsoft.com/office/drawing/2014/main" id="{8AC83118-6ECD-7645-B47F-05434EDF4378}"/>
              </a:ext>
            </a:extLst>
          </p:cNvPr>
          <p:cNvSpPr/>
          <p:nvPr/>
        </p:nvSpPr>
        <p:spPr>
          <a:xfrm>
            <a:off x="245041" y="988714"/>
            <a:ext cx="257877" cy="316887"/>
          </a:xfrm>
          <a:custGeom>
            <a:avLst/>
            <a:gdLst/>
            <a:ahLst/>
            <a:cxnLst/>
            <a:rect l="0" t="0" r="0" b="0"/>
            <a:pathLst>
              <a:path w="16717" h="16790" extrusionOk="0">
                <a:moveTo>
                  <a:pt x="8687" y="511"/>
                </a:moveTo>
                <a:lnTo>
                  <a:pt x="9174" y="1046"/>
                </a:lnTo>
                <a:lnTo>
                  <a:pt x="9660" y="1606"/>
                </a:lnTo>
                <a:lnTo>
                  <a:pt x="10025" y="2068"/>
                </a:lnTo>
                <a:lnTo>
                  <a:pt x="10196" y="2312"/>
                </a:lnTo>
                <a:lnTo>
                  <a:pt x="10390" y="2531"/>
                </a:lnTo>
                <a:lnTo>
                  <a:pt x="10585" y="2701"/>
                </a:lnTo>
                <a:lnTo>
                  <a:pt x="10780" y="2871"/>
                </a:lnTo>
                <a:lnTo>
                  <a:pt x="11023" y="2969"/>
                </a:lnTo>
                <a:lnTo>
                  <a:pt x="11242" y="3042"/>
                </a:lnTo>
                <a:lnTo>
                  <a:pt x="11485" y="3066"/>
                </a:lnTo>
                <a:lnTo>
                  <a:pt x="11729" y="3042"/>
                </a:lnTo>
                <a:lnTo>
                  <a:pt x="11972" y="2969"/>
                </a:lnTo>
                <a:lnTo>
                  <a:pt x="12215" y="2847"/>
                </a:lnTo>
                <a:lnTo>
                  <a:pt x="12337" y="2750"/>
                </a:lnTo>
                <a:lnTo>
                  <a:pt x="12434" y="2652"/>
                </a:lnTo>
                <a:lnTo>
                  <a:pt x="12605" y="2433"/>
                </a:lnTo>
                <a:lnTo>
                  <a:pt x="12726" y="2190"/>
                </a:lnTo>
                <a:lnTo>
                  <a:pt x="12824" y="1922"/>
                </a:lnTo>
                <a:lnTo>
                  <a:pt x="12921" y="1679"/>
                </a:lnTo>
                <a:lnTo>
                  <a:pt x="13043" y="1411"/>
                </a:lnTo>
                <a:lnTo>
                  <a:pt x="13164" y="1168"/>
                </a:lnTo>
                <a:lnTo>
                  <a:pt x="13335" y="973"/>
                </a:lnTo>
                <a:lnTo>
                  <a:pt x="13456" y="852"/>
                </a:lnTo>
                <a:lnTo>
                  <a:pt x="13602" y="779"/>
                </a:lnTo>
                <a:lnTo>
                  <a:pt x="13724" y="706"/>
                </a:lnTo>
                <a:lnTo>
                  <a:pt x="13870" y="657"/>
                </a:lnTo>
                <a:lnTo>
                  <a:pt x="13991" y="608"/>
                </a:lnTo>
                <a:lnTo>
                  <a:pt x="14137" y="584"/>
                </a:lnTo>
                <a:lnTo>
                  <a:pt x="14283" y="584"/>
                </a:lnTo>
                <a:lnTo>
                  <a:pt x="14429" y="608"/>
                </a:lnTo>
                <a:lnTo>
                  <a:pt x="14721" y="681"/>
                </a:lnTo>
                <a:lnTo>
                  <a:pt x="14989" y="779"/>
                </a:lnTo>
                <a:lnTo>
                  <a:pt x="15232" y="949"/>
                </a:lnTo>
                <a:lnTo>
                  <a:pt x="15451" y="1119"/>
                </a:lnTo>
                <a:lnTo>
                  <a:pt x="15403" y="1168"/>
                </a:lnTo>
                <a:lnTo>
                  <a:pt x="15354" y="1217"/>
                </a:lnTo>
                <a:lnTo>
                  <a:pt x="15354" y="1265"/>
                </a:lnTo>
                <a:lnTo>
                  <a:pt x="15354" y="1314"/>
                </a:lnTo>
                <a:lnTo>
                  <a:pt x="15403" y="1363"/>
                </a:lnTo>
                <a:lnTo>
                  <a:pt x="15646" y="1363"/>
                </a:lnTo>
                <a:lnTo>
                  <a:pt x="15670" y="1387"/>
                </a:lnTo>
                <a:lnTo>
                  <a:pt x="15768" y="1533"/>
                </a:lnTo>
                <a:lnTo>
                  <a:pt x="15646" y="1557"/>
                </a:lnTo>
                <a:lnTo>
                  <a:pt x="15500" y="1606"/>
                </a:lnTo>
                <a:lnTo>
                  <a:pt x="15427" y="1630"/>
                </a:lnTo>
                <a:lnTo>
                  <a:pt x="15378" y="1703"/>
                </a:lnTo>
                <a:lnTo>
                  <a:pt x="15354" y="1752"/>
                </a:lnTo>
                <a:lnTo>
                  <a:pt x="15378" y="1801"/>
                </a:lnTo>
                <a:lnTo>
                  <a:pt x="15451" y="1825"/>
                </a:lnTo>
                <a:lnTo>
                  <a:pt x="15500" y="1849"/>
                </a:lnTo>
                <a:lnTo>
                  <a:pt x="15646" y="1874"/>
                </a:lnTo>
                <a:lnTo>
                  <a:pt x="15914" y="1874"/>
                </a:lnTo>
                <a:lnTo>
                  <a:pt x="16011" y="2068"/>
                </a:lnTo>
                <a:lnTo>
                  <a:pt x="15841" y="2044"/>
                </a:lnTo>
                <a:lnTo>
                  <a:pt x="15695" y="2044"/>
                </a:lnTo>
                <a:lnTo>
                  <a:pt x="15573" y="2068"/>
                </a:lnTo>
                <a:lnTo>
                  <a:pt x="15451" y="2141"/>
                </a:lnTo>
                <a:lnTo>
                  <a:pt x="15427" y="2141"/>
                </a:lnTo>
                <a:lnTo>
                  <a:pt x="15451" y="2166"/>
                </a:lnTo>
                <a:lnTo>
                  <a:pt x="15500" y="2239"/>
                </a:lnTo>
                <a:lnTo>
                  <a:pt x="15573" y="2287"/>
                </a:lnTo>
                <a:lnTo>
                  <a:pt x="15743" y="2360"/>
                </a:lnTo>
                <a:lnTo>
                  <a:pt x="16084" y="2458"/>
                </a:lnTo>
                <a:lnTo>
                  <a:pt x="16084" y="2652"/>
                </a:lnTo>
                <a:lnTo>
                  <a:pt x="16060" y="2823"/>
                </a:lnTo>
                <a:lnTo>
                  <a:pt x="15646" y="2725"/>
                </a:lnTo>
                <a:lnTo>
                  <a:pt x="15427" y="2652"/>
                </a:lnTo>
                <a:lnTo>
                  <a:pt x="15330" y="2628"/>
                </a:lnTo>
                <a:lnTo>
                  <a:pt x="15184" y="2628"/>
                </a:lnTo>
                <a:lnTo>
                  <a:pt x="15184" y="2652"/>
                </a:lnTo>
                <a:lnTo>
                  <a:pt x="15281" y="2750"/>
                </a:lnTo>
                <a:lnTo>
                  <a:pt x="15378" y="2847"/>
                </a:lnTo>
                <a:lnTo>
                  <a:pt x="15622" y="2993"/>
                </a:lnTo>
                <a:lnTo>
                  <a:pt x="15768" y="3090"/>
                </a:lnTo>
                <a:lnTo>
                  <a:pt x="15962" y="3139"/>
                </a:lnTo>
                <a:lnTo>
                  <a:pt x="15841" y="3309"/>
                </a:lnTo>
                <a:lnTo>
                  <a:pt x="15768" y="3407"/>
                </a:lnTo>
                <a:lnTo>
                  <a:pt x="15670" y="3334"/>
                </a:lnTo>
                <a:lnTo>
                  <a:pt x="15573" y="3285"/>
                </a:lnTo>
                <a:lnTo>
                  <a:pt x="15378" y="3212"/>
                </a:lnTo>
                <a:lnTo>
                  <a:pt x="14989" y="3017"/>
                </a:lnTo>
                <a:lnTo>
                  <a:pt x="14794" y="2944"/>
                </a:lnTo>
                <a:lnTo>
                  <a:pt x="14600" y="2896"/>
                </a:lnTo>
                <a:lnTo>
                  <a:pt x="14575" y="2896"/>
                </a:lnTo>
                <a:lnTo>
                  <a:pt x="14575" y="2920"/>
                </a:lnTo>
                <a:lnTo>
                  <a:pt x="14673" y="3090"/>
                </a:lnTo>
                <a:lnTo>
                  <a:pt x="14819" y="3236"/>
                </a:lnTo>
                <a:lnTo>
                  <a:pt x="14965" y="3358"/>
                </a:lnTo>
                <a:lnTo>
                  <a:pt x="15135" y="3455"/>
                </a:lnTo>
                <a:lnTo>
                  <a:pt x="15427" y="3626"/>
                </a:lnTo>
                <a:lnTo>
                  <a:pt x="15086" y="3747"/>
                </a:lnTo>
                <a:lnTo>
                  <a:pt x="14989" y="3674"/>
                </a:lnTo>
                <a:lnTo>
                  <a:pt x="14867" y="3650"/>
                </a:lnTo>
                <a:lnTo>
                  <a:pt x="14770" y="3601"/>
                </a:lnTo>
                <a:lnTo>
                  <a:pt x="14673" y="3528"/>
                </a:lnTo>
                <a:lnTo>
                  <a:pt x="14527" y="3407"/>
                </a:lnTo>
                <a:lnTo>
                  <a:pt x="14429" y="3358"/>
                </a:lnTo>
                <a:lnTo>
                  <a:pt x="14332" y="3334"/>
                </a:lnTo>
                <a:lnTo>
                  <a:pt x="14308" y="3334"/>
                </a:lnTo>
                <a:lnTo>
                  <a:pt x="14259" y="3358"/>
                </a:lnTo>
                <a:lnTo>
                  <a:pt x="14235" y="3431"/>
                </a:lnTo>
                <a:lnTo>
                  <a:pt x="14259" y="3528"/>
                </a:lnTo>
                <a:lnTo>
                  <a:pt x="14308" y="3650"/>
                </a:lnTo>
                <a:lnTo>
                  <a:pt x="14478" y="3845"/>
                </a:lnTo>
                <a:lnTo>
                  <a:pt x="14551" y="3918"/>
                </a:lnTo>
                <a:lnTo>
                  <a:pt x="14308" y="4015"/>
                </a:lnTo>
                <a:lnTo>
                  <a:pt x="14186" y="3942"/>
                </a:lnTo>
                <a:lnTo>
                  <a:pt x="14064" y="3893"/>
                </a:lnTo>
                <a:lnTo>
                  <a:pt x="14016" y="3869"/>
                </a:lnTo>
                <a:lnTo>
                  <a:pt x="13943" y="3845"/>
                </a:lnTo>
                <a:lnTo>
                  <a:pt x="13918" y="3869"/>
                </a:lnTo>
                <a:lnTo>
                  <a:pt x="13894" y="3893"/>
                </a:lnTo>
                <a:lnTo>
                  <a:pt x="13894" y="3966"/>
                </a:lnTo>
                <a:lnTo>
                  <a:pt x="13918" y="4039"/>
                </a:lnTo>
                <a:lnTo>
                  <a:pt x="13991" y="4161"/>
                </a:lnTo>
                <a:lnTo>
                  <a:pt x="14040" y="4210"/>
                </a:lnTo>
                <a:lnTo>
                  <a:pt x="13967" y="4283"/>
                </a:lnTo>
                <a:lnTo>
                  <a:pt x="13870" y="4404"/>
                </a:lnTo>
                <a:lnTo>
                  <a:pt x="13845" y="4331"/>
                </a:lnTo>
                <a:lnTo>
                  <a:pt x="13797" y="4234"/>
                </a:lnTo>
                <a:lnTo>
                  <a:pt x="13724" y="4161"/>
                </a:lnTo>
                <a:lnTo>
                  <a:pt x="13651" y="4161"/>
                </a:lnTo>
                <a:lnTo>
                  <a:pt x="13626" y="4234"/>
                </a:lnTo>
                <a:lnTo>
                  <a:pt x="13602" y="4283"/>
                </a:lnTo>
                <a:lnTo>
                  <a:pt x="13602" y="4380"/>
                </a:lnTo>
                <a:lnTo>
                  <a:pt x="13602" y="4428"/>
                </a:lnTo>
                <a:lnTo>
                  <a:pt x="13675" y="4550"/>
                </a:lnTo>
                <a:lnTo>
                  <a:pt x="13748" y="4647"/>
                </a:lnTo>
                <a:lnTo>
                  <a:pt x="13699" y="4842"/>
                </a:lnTo>
                <a:lnTo>
                  <a:pt x="13675" y="5037"/>
                </a:lnTo>
                <a:lnTo>
                  <a:pt x="13699" y="5231"/>
                </a:lnTo>
                <a:lnTo>
                  <a:pt x="13724" y="5426"/>
                </a:lnTo>
                <a:lnTo>
                  <a:pt x="13797" y="5621"/>
                </a:lnTo>
                <a:lnTo>
                  <a:pt x="13870" y="5815"/>
                </a:lnTo>
                <a:lnTo>
                  <a:pt x="13967" y="5986"/>
                </a:lnTo>
                <a:lnTo>
                  <a:pt x="14089" y="6132"/>
                </a:lnTo>
                <a:lnTo>
                  <a:pt x="14308" y="6351"/>
                </a:lnTo>
                <a:lnTo>
                  <a:pt x="14527" y="6570"/>
                </a:lnTo>
                <a:lnTo>
                  <a:pt x="14746" y="6764"/>
                </a:lnTo>
                <a:lnTo>
                  <a:pt x="14965" y="6983"/>
                </a:lnTo>
                <a:lnTo>
                  <a:pt x="15597" y="7640"/>
                </a:lnTo>
                <a:lnTo>
                  <a:pt x="15914" y="7981"/>
                </a:lnTo>
                <a:lnTo>
                  <a:pt x="16254" y="8273"/>
                </a:lnTo>
                <a:lnTo>
                  <a:pt x="16279" y="8297"/>
                </a:lnTo>
                <a:lnTo>
                  <a:pt x="16230" y="8443"/>
                </a:lnTo>
                <a:lnTo>
                  <a:pt x="16133" y="8346"/>
                </a:lnTo>
                <a:lnTo>
                  <a:pt x="16035" y="8249"/>
                </a:lnTo>
                <a:lnTo>
                  <a:pt x="15768" y="8078"/>
                </a:lnTo>
                <a:lnTo>
                  <a:pt x="15573" y="7981"/>
                </a:lnTo>
                <a:lnTo>
                  <a:pt x="15378" y="7884"/>
                </a:lnTo>
                <a:lnTo>
                  <a:pt x="15159" y="7811"/>
                </a:lnTo>
                <a:lnTo>
                  <a:pt x="14940" y="7738"/>
                </a:lnTo>
                <a:lnTo>
                  <a:pt x="14892" y="7762"/>
                </a:lnTo>
                <a:lnTo>
                  <a:pt x="14892" y="7786"/>
                </a:lnTo>
                <a:lnTo>
                  <a:pt x="15013" y="7932"/>
                </a:lnTo>
                <a:lnTo>
                  <a:pt x="15159" y="8078"/>
                </a:lnTo>
                <a:lnTo>
                  <a:pt x="15476" y="8297"/>
                </a:lnTo>
                <a:lnTo>
                  <a:pt x="15695" y="8468"/>
                </a:lnTo>
                <a:lnTo>
                  <a:pt x="15889" y="8614"/>
                </a:lnTo>
                <a:lnTo>
                  <a:pt x="15987" y="8687"/>
                </a:lnTo>
                <a:lnTo>
                  <a:pt x="16060" y="8711"/>
                </a:lnTo>
                <a:lnTo>
                  <a:pt x="15865" y="9003"/>
                </a:lnTo>
                <a:lnTo>
                  <a:pt x="15816" y="9076"/>
                </a:lnTo>
                <a:lnTo>
                  <a:pt x="15816" y="9052"/>
                </a:lnTo>
                <a:lnTo>
                  <a:pt x="15768" y="8954"/>
                </a:lnTo>
                <a:lnTo>
                  <a:pt x="15695" y="8881"/>
                </a:lnTo>
                <a:lnTo>
                  <a:pt x="15597" y="8833"/>
                </a:lnTo>
                <a:lnTo>
                  <a:pt x="15524" y="8784"/>
                </a:lnTo>
                <a:lnTo>
                  <a:pt x="15135" y="8614"/>
                </a:lnTo>
                <a:lnTo>
                  <a:pt x="14916" y="8516"/>
                </a:lnTo>
                <a:lnTo>
                  <a:pt x="14721" y="8395"/>
                </a:lnTo>
                <a:lnTo>
                  <a:pt x="14527" y="8273"/>
                </a:lnTo>
                <a:lnTo>
                  <a:pt x="14332" y="8176"/>
                </a:lnTo>
                <a:lnTo>
                  <a:pt x="14283" y="8176"/>
                </a:lnTo>
                <a:lnTo>
                  <a:pt x="14283" y="8200"/>
                </a:lnTo>
                <a:lnTo>
                  <a:pt x="14259" y="8249"/>
                </a:lnTo>
                <a:lnTo>
                  <a:pt x="14308" y="8346"/>
                </a:lnTo>
                <a:lnTo>
                  <a:pt x="14356" y="8419"/>
                </a:lnTo>
                <a:lnTo>
                  <a:pt x="14527" y="8589"/>
                </a:lnTo>
                <a:lnTo>
                  <a:pt x="14721" y="8735"/>
                </a:lnTo>
                <a:lnTo>
                  <a:pt x="14892" y="8833"/>
                </a:lnTo>
                <a:lnTo>
                  <a:pt x="15086" y="8954"/>
                </a:lnTo>
                <a:lnTo>
                  <a:pt x="15305" y="9076"/>
                </a:lnTo>
                <a:lnTo>
                  <a:pt x="15427" y="9100"/>
                </a:lnTo>
                <a:lnTo>
                  <a:pt x="15549" y="9149"/>
                </a:lnTo>
                <a:lnTo>
                  <a:pt x="15743" y="9149"/>
                </a:lnTo>
                <a:lnTo>
                  <a:pt x="15768" y="9125"/>
                </a:lnTo>
                <a:lnTo>
                  <a:pt x="15451" y="9587"/>
                </a:lnTo>
                <a:lnTo>
                  <a:pt x="15330" y="9490"/>
                </a:lnTo>
                <a:lnTo>
                  <a:pt x="15208" y="9417"/>
                </a:lnTo>
                <a:lnTo>
                  <a:pt x="14965" y="9246"/>
                </a:lnTo>
                <a:lnTo>
                  <a:pt x="14746" y="9100"/>
                </a:lnTo>
                <a:lnTo>
                  <a:pt x="14502" y="8954"/>
                </a:lnTo>
                <a:lnTo>
                  <a:pt x="14381" y="8881"/>
                </a:lnTo>
                <a:lnTo>
                  <a:pt x="14235" y="8833"/>
                </a:lnTo>
                <a:lnTo>
                  <a:pt x="14113" y="8808"/>
                </a:lnTo>
                <a:lnTo>
                  <a:pt x="13991" y="8808"/>
                </a:lnTo>
                <a:lnTo>
                  <a:pt x="13943" y="8833"/>
                </a:lnTo>
                <a:lnTo>
                  <a:pt x="13943" y="8857"/>
                </a:lnTo>
                <a:lnTo>
                  <a:pt x="14016" y="8954"/>
                </a:lnTo>
                <a:lnTo>
                  <a:pt x="14089" y="9052"/>
                </a:lnTo>
                <a:lnTo>
                  <a:pt x="14283" y="9222"/>
                </a:lnTo>
                <a:lnTo>
                  <a:pt x="14673" y="9514"/>
                </a:lnTo>
                <a:lnTo>
                  <a:pt x="14916" y="9709"/>
                </a:lnTo>
                <a:lnTo>
                  <a:pt x="15062" y="9806"/>
                </a:lnTo>
                <a:lnTo>
                  <a:pt x="15208" y="9903"/>
                </a:lnTo>
                <a:lnTo>
                  <a:pt x="15086" y="10049"/>
                </a:lnTo>
                <a:lnTo>
                  <a:pt x="15013" y="10122"/>
                </a:lnTo>
                <a:lnTo>
                  <a:pt x="14843" y="10001"/>
                </a:lnTo>
                <a:lnTo>
                  <a:pt x="14721" y="9928"/>
                </a:lnTo>
                <a:lnTo>
                  <a:pt x="14405" y="9782"/>
                </a:lnTo>
                <a:lnTo>
                  <a:pt x="14089" y="9636"/>
                </a:lnTo>
                <a:lnTo>
                  <a:pt x="13943" y="9538"/>
                </a:lnTo>
                <a:lnTo>
                  <a:pt x="13797" y="9441"/>
                </a:lnTo>
                <a:lnTo>
                  <a:pt x="13699" y="9319"/>
                </a:lnTo>
                <a:lnTo>
                  <a:pt x="13626" y="9149"/>
                </a:lnTo>
                <a:lnTo>
                  <a:pt x="13578" y="9149"/>
                </a:lnTo>
                <a:lnTo>
                  <a:pt x="13554" y="9295"/>
                </a:lnTo>
                <a:lnTo>
                  <a:pt x="13578" y="9392"/>
                </a:lnTo>
                <a:lnTo>
                  <a:pt x="13602" y="9514"/>
                </a:lnTo>
                <a:lnTo>
                  <a:pt x="13651" y="9611"/>
                </a:lnTo>
                <a:lnTo>
                  <a:pt x="13724" y="9709"/>
                </a:lnTo>
                <a:lnTo>
                  <a:pt x="13797" y="9782"/>
                </a:lnTo>
                <a:lnTo>
                  <a:pt x="13991" y="9952"/>
                </a:lnTo>
                <a:lnTo>
                  <a:pt x="14283" y="10122"/>
                </a:lnTo>
                <a:lnTo>
                  <a:pt x="14600" y="10268"/>
                </a:lnTo>
                <a:lnTo>
                  <a:pt x="14746" y="10390"/>
                </a:lnTo>
                <a:lnTo>
                  <a:pt x="14551" y="10512"/>
                </a:lnTo>
                <a:lnTo>
                  <a:pt x="14356" y="10633"/>
                </a:lnTo>
                <a:lnTo>
                  <a:pt x="14259" y="10512"/>
                </a:lnTo>
                <a:lnTo>
                  <a:pt x="14137" y="10414"/>
                </a:lnTo>
                <a:lnTo>
                  <a:pt x="13894" y="10244"/>
                </a:lnTo>
                <a:lnTo>
                  <a:pt x="13724" y="10122"/>
                </a:lnTo>
                <a:lnTo>
                  <a:pt x="13578" y="9976"/>
                </a:lnTo>
                <a:lnTo>
                  <a:pt x="13456" y="9855"/>
                </a:lnTo>
                <a:lnTo>
                  <a:pt x="13408" y="9782"/>
                </a:lnTo>
                <a:lnTo>
                  <a:pt x="13359" y="9733"/>
                </a:lnTo>
                <a:lnTo>
                  <a:pt x="13310" y="9733"/>
                </a:lnTo>
                <a:lnTo>
                  <a:pt x="13286" y="9757"/>
                </a:lnTo>
                <a:lnTo>
                  <a:pt x="13262" y="9830"/>
                </a:lnTo>
                <a:lnTo>
                  <a:pt x="13262" y="9928"/>
                </a:lnTo>
                <a:lnTo>
                  <a:pt x="13262" y="10001"/>
                </a:lnTo>
                <a:lnTo>
                  <a:pt x="13310" y="10098"/>
                </a:lnTo>
                <a:lnTo>
                  <a:pt x="13408" y="10244"/>
                </a:lnTo>
                <a:lnTo>
                  <a:pt x="13529" y="10390"/>
                </a:lnTo>
                <a:lnTo>
                  <a:pt x="13699" y="10536"/>
                </a:lnTo>
                <a:lnTo>
                  <a:pt x="13894" y="10682"/>
                </a:lnTo>
                <a:lnTo>
                  <a:pt x="13991" y="10779"/>
                </a:lnTo>
                <a:lnTo>
                  <a:pt x="13894" y="10828"/>
                </a:lnTo>
                <a:lnTo>
                  <a:pt x="13578" y="10828"/>
                </a:lnTo>
                <a:lnTo>
                  <a:pt x="13505" y="10804"/>
                </a:lnTo>
                <a:lnTo>
                  <a:pt x="13335" y="10706"/>
                </a:lnTo>
                <a:lnTo>
                  <a:pt x="13213" y="10560"/>
                </a:lnTo>
                <a:lnTo>
                  <a:pt x="13116" y="10414"/>
                </a:lnTo>
                <a:lnTo>
                  <a:pt x="13018" y="10244"/>
                </a:lnTo>
                <a:lnTo>
                  <a:pt x="12872" y="9879"/>
                </a:lnTo>
                <a:lnTo>
                  <a:pt x="12775" y="9636"/>
                </a:lnTo>
                <a:lnTo>
                  <a:pt x="12653" y="9392"/>
                </a:lnTo>
                <a:lnTo>
                  <a:pt x="12532" y="9173"/>
                </a:lnTo>
                <a:lnTo>
                  <a:pt x="12386" y="8979"/>
                </a:lnTo>
                <a:lnTo>
                  <a:pt x="12215" y="8808"/>
                </a:lnTo>
                <a:lnTo>
                  <a:pt x="12021" y="8662"/>
                </a:lnTo>
                <a:lnTo>
                  <a:pt x="11777" y="8565"/>
                </a:lnTo>
                <a:lnTo>
                  <a:pt x="11510" y="8468"/>
                </a:lnTo>
                <a:lnTo>
                  <a:pt x="11218" y="8443"/>
                </a:lnTo>
                <a:lnTo>
                  <a:pt x="10926" y="8443"/>
                </a:lnTo>
                <a:lnTo>
                  <a:pt x="10634" y="8492"/>
                </a:lnTo>
                <a:lnTo>
                  <a:pt x="10366" y="8589"/>
                </a:lnTo>
                <a:lnTo>
                  <a:pt x="10098" y="8687"/>
                </a:lnTo>
                <a:lnTo>
                  <a:pt x="9855" y="8833"/>
                </a:lnTo>
                <a:lnTo>
                  <a:pt x="9612" y="9027"/>
                </a:lnTo>
                <a:lnTo>
                  <a:pt x="9393" y="9198"/>
                </a:lnTo>
                <a:lnTo>
                  <a:pt x="9198" y="9392"/>
                </a:lnTo>
                <a:lnTo>
                  <a:pt x="9028" y="9611"/>
                </a:lnTo>
                <a:lnTo>
                  <a:pt x="8906" y="9855"/>
                </a:lnTo>
                <a:lnTo>
                  <a:pt x="8784" y="10122"/>
                </a:lnTo>
                <a:lnTo>
                  <a:pt x="8711" y="10366"/>
                </a:lnTo>
                <a:lnTo>
                  <a:pt x="8663" y="10633"/>
                </a:lnTo>
                <a:lnTo>
                  <a:pt x="8638" y="10925"/>
                </a:lnTo>
                <a:lnTo>
                  <a:pt x="8663" y="11193"/>
                </a:lnTo>
                <a:lnTo>
                  <a:pt x="8736" y="11461"/>
                </a:lnTo>
                <a:lnTo>
                  <a:pt x="8833" y="11680"/>
                </a:lnTo>
                <a:lnTo>
                  <a:pt x="8955" y="11874"/>
                </a:lnTo>
                <a:lnTo>
                  <a:pt x="9101" y="12045"/>
                </a:lnTo>
                <a:lnTo>
                  <a:pt x="9295" y="12191"/>
                </a:lnTo>
                <a:lnTo>
                  <a:pt x="9514" y="12312"/>
                </a:lnTo>
                <a:lnTo>
                  <a:pt x="9733" y="12409"/>
                </a:lnTo>
                <a:lnTo>
                  <a:pt x="10001" y="12507"/>
                </a:lnTo>
                <a:lnTo>
                  <a:pt x="10220" y="12580"/>
                </a:lnTo>
                <a:lnTo>
                  <a:pt x="10463" y="12677"/>
                </a:lnTo>
                <a:lnTo>
                  <a:pt x="10658" y="12799"/>
                </a:lnTo>
                <a:lnTo>
                  <a:pt x="10731" y="12872"/>
                </a:lnTo>
                <a:lnTo>
                  <a:pt x="10804" y="12969"/>
                </a:lnTo>
                <a:lnTo>
                  <a:pt x="10780" y="12969"/>
                </a:lnTo>
                <a:lnTo>
                  <a:pt x="10536" y="12920"/>
                </a:lnTo>
                <a:lnTo>
                  <a:pt x="10317" y="12872"/>
                </a:lnTo>
                <a:lnTo>
                  <a:pt x="10098" y="12847"/>
                </a:lnTo>
                <a:lnTo>
                  <a:pt x="9855" y="12847"/>
                </a:lnTo>
                <a:lnTo>
                  <a:pt x="9831" y="12872"/>
                </a:lnTo>
                <a:lnTo>
                  <a:pt x="9831" y="12896"/>
                </a:lnTo>
                <a:lnTo>
                  <a:pt x="9831" y="12920"/>
                </a:lnTo>
                <a:lnTo>
                  <a:pt x="9831" y="12945"/>
                </a:lnTo>
                <a:lnTo>
                  <a:pt x="10293" y="13139"/>
                </a:lnTo>
                <a:lnTo>
                  <a:pt x="10609" y="13285"/>
                </a:lnTo>
                <a:lnTo>
                  <a:pt x="10780" y="13334"/>
                </a:lnTo>
                <a:lnTo>
                  <a:pt x="10926" y="13358"/>
                </a:lnTo>
                <a:lnTo>
                  <a:pt x="10901" y="13504"/>
                </a:lnTo>
                <a:lnTo>
                  <a:pt x="10877" y="13650"/>
                </a:lnTo>
                <a:lnTo>
                  <a:pt x="10634" y="13602"/>
                </a:lnTo>
                <a:lnTo>
                  <a:pt x="10366" y="13577"/>
                </a:lnTo>
                <a:lnTo>
                  <a:pt x="10098" y="13504"/>
                </a:lnTo>
                <a:lnTo>
                  <a:pt x="9879" y="13383"/>
                </a:lnTo>
                <a:lnTo>
                  <a:pt x="9855" y="13407"/>
                </a:lnTo>
                <a:lnTo>
                  <a:pt x="9831" y="13431"/>
                </a:lnTo>
                <a:lnTo>
                  <a:pt x="10025" y="13650"/>
                </a:lnTo>
                <a:lnTo>
                  <a:pt x="10123" y="13748"/>
                </a:lnTo>
                <a:lnTo>
                  <a:pt x="10269" y="13821"/>
                </a:lnTo>
                <a:lnTo>
                  <a:pt x="10512" y="13918"/>
                </a:lnTo>
                <a:lnTo>
                  <a:pt x="10780" y="13991"/>
                </a:lnTo>
                <a:lnTo>
                  <a:pt x="10609" y="14283"/>
                </a:lnTo>
                <a:lnTo>
                  <a:pt x="9952" y="14113"/>
                </a:lnTo>
                <a:lnTo>
                  <a:pt x="9490" y="13967"/>
                </a:lnTo>
                <a:lnTo>
                  <a:pt x="9271" y="13894"/>
                </a:lnTo>
                <a:lnTo>
                  <a:pt x="9028" y="13845"/>
                </a:lnTo>
                <a:lnTo>
                  <a:pt x="9003" y="13869"/>
                </a:lnTo>
                <a:lnTo>
                  <a:pt x="8979" y="13869"/>
                </a:lnTo>
                <a:lnTo>
                  <a:pt x="8955" y="13918"/>
                </a:lnTo>
                <a:lnTo>
                  <a:pt x="8979" y="13942"/>
                </a:lnTo>
                <a:lnTo>
                  <a:pt x="9271" y="14137"/>
                </a:lnTo>
                <a:lnTo>
                  <a:pt x="9587" y="14356"/>
                </a:lnTo>
                <a:lnTo>
                  <a:pt x="9952" y="14526"/>
                </a:lnTo>
                <a:lnTo>
                  <a:pt x="10147" y="14599"/>
                </a:lnTo>
                <a:lnTo>
                  <a:pt x="10317" y="14648"/>
                </a:lnTo>
                <a:lnTo>
                  <a:pt x="10074" y="14916"/>
                </a:lnTo>
                <a:lnTo>
                  <a:pt x="9855" y="14867"/>
                </a:lnTo>
                <a:lnTo>
                  <a:pt x="9685" y="14867"/>
                </a:lnTo>
                <a:lnTo>
                  <a:pt x="9393" y="14818"/>
                </a:lnTo>
                <a:lnTo>
                  <a:pt x="9101" y="14721"/>
                </a:lnTo>
                <a:lnTo>
                  <a:pt x="8809" y="14599"/>
                </a:lnTo>
                <a:lnTo>
                  <a:pt x="8541" y="14429"/>
                </a:lnTo>
                <a:lnTo>
                  <a:pt x="8517" y="14429"/>
                </a:lnTo>
                <a:lnTo>
                  <a:pt x="8517" y="14453"/>
                </a:lnTo>
                <a:lnTo>
                  <a:pt x="8565" y="14624"/>
                </a:lnTo>
                <a:lnTo>
                  <a:pt x="8687" y="14770"/>
                </a:lnTo>
                <a:lnTo>
                  <a:pt x="8809" y="14891"/>
                </a:lnTo>
                <a:lnTo>
                  <a:pt x="8955" y="14989"/>
                </a:lnTo>
                <a:lnTo>
                  <a:pt x="9125" y="15086"/>
                </a:lnTo>
                <a:lnTo>
                  <a:pt x="9295" y="15159"/>
                </a:lnTo>
                <a:lnTo>
                  <a:pt x="9490" y="15208"/>
                </a:lnTo>
                <a:lnTo>
                  <a:pt x="9660" y="15232"/>
                </a:lnTo>
                <a:lnTo>
                  <a:pt x="9320" y="15500"/>
                </a:lnTo>
                <a:lnTo>
                  <a:pt x="9271" y="15451"/>
                </a:lnTo>
                <a:lnTo>
                  <a:pt x="9125" y="15354"/>
                </a:lnTo>
                <a:lnTo>
                  <a:pt x="8955" y="15281"/>
                </a:lnTo>
                <a:lnTo>
                  <a:pt x="8590" y="15135"/>
                </a:lnTo>
                <a:lnTo>
                  <a:pt x="8298" y="14989"/>
                </a:lnTo>
                <a:lnTo>
                  <a:pt x="8152" y="14940"/>
                </a:lnTo>
                <a:lnTo>
                  <a:pt x="8030" y="14867"/>
                </a:lnTo>
                <a:lnTo>
                  <a:pt x="8006" y="14867"/>
                </a:lnTo>
                <a:lnTo>
                  <a:pt x="7981" y="14891"/>
                </a:lnTo>
                <a:lnTo>
                  <a:pt x="7957" y="14989"/>
                </a:lnTo>
                <a:lnTo>
                  <a:pt x="7981" y="15062"/>
                </a:lnTo>
                <a:lnTo>
                  <a:pt x="8006" y="15135"/>
                </a:lnTo>
                <a:lnTo>
                  <a:pt x="8054" y="15208"/>
                </a:lnTo>
                <a:lnTo>
                  <a:pt x="8152" y="15329"/>
                </a:lnTo>
                <a:lnTo>
                  <a:pt x="8298" y="15427"/>
                </a:lnTo>
                <a:lnTo>
                  <a:pt x="8590" y="15597"/>
                </a:lnTo>
                <a:lnTo>
                  <a:pt x="8930" y="15767"/>
                </a:lnTo>
                <a:lnTo>
                  <a:pt x="8614" y="15986"/>
                </a:lnTo>
                <a:lnTo>
                  <a:pt x="8322" y="15792"/>
                </a:lnTo>
                <a:lnTo>
                  <a:pt x="8054" y="15597"/>
                </a:lnTo>
                <a:lnTo>
                  <a:pt x="7762" y="15402"/>
                </a:lnTo>
                <a:lnTo>
                  <a:pt x="7470" y="15183"/>
                </a:lnTo>
                <a:lnTo>
                  <a:pt x="7203" y="14916"/>
                </a:lnTo>
                <a:lnTo>
                  <a:pt x="6935" y="14599"/>
                </a:lnTo>
                <a:lnTo>
                  <a:pt x="6667" y="14307"/>
                </a:lnTo>
                <a:lnTo>
                  <a:pt x="6375" y="14040"/>
                </a:lnTo>
                <a:lnTo>
                  <a:pt x="6229" y="13942"/>
                </a:lnTo>
                <a:lnTo>
                  <a:pt x="6083" y="13845"/>
                </a:lnTo>
                <a:lnTo>
                  <a:pt x="5937" y="13772"/>
                </a:lnTo>
                <a:lnTo>
                  <a:pt x="5767" y="13699"/>
                </a:lnTo>
                <a:lnTo>
                  <a:pt x="5597" y="13650"/>
                </a:lnTo>
                <a:lnTo>
                  <a:pt x="5427" y="13626"/>
                </a:lnTo>
                <a:lnTo>
                  <a:pt x="5256" y="13626"/>
                </a:lnTo>
                <a:lnTo>
                  <a:pt x="5086" y="13650"/>
                </a:lnTo>
                <a:lnTo>
                  <a:pt x="4916" y="13529"/>
                </a:lnTo>
                <a:lnTo>
                  <a:pt x="4843" y="13456"/>
                </a:lnTo>
                <a:lnTo>
                  <a:pt x="4745" y="13383"/>
                </a:lnTo>
                <a:lnTo>
                  <a:pt x="4697" y="13407"/>
                </a:lnTo>
                <a:lnTo>
                  <a:pt x="4672" y="13456"/>
                </a:lnTo>
                <a:lnTo>
                  <a:pt x="4697" y="13529"/>
                </a:lnTo>
                <a:lnTo>
                  <a:pt x="4721" y="13602"/>
                </a:lnTo>
                <a:lnTo>
                  <a:pt x="4843" y="13772"/>
                </a:lnTo>
                <a:lnTo>
                  <a:pt x="4818" y="13772"/>
                </a:lnTo>
                <a:lnTo>
                  <a:pt x="4697" y="13869"/>
                </a:lnTo>
                <a:lnTo>
                  <a:pt x="4502" y="13748"/>
                </a:lnTo>
                <a:lnTo>
                  <a:pt x="4380" y="13723"/>
                </a:lnTo>
                <a:lnTo>
                  <a:pt x="4283" y="13699"/>
                </a:lnTo>
                <a:lnTo>
                  <a:pt x="4259" y="13723"/>
                </a:lnTo>
                <a:lnTo>
                  <a:pt x="4259" y="13748"/>
                </a:lnTo>
                <a:lnTo>
                  <a:pt x="4356" y="13918"/>
                </a:lnTo>
                <a:lnTo>
                  <a:pt x="4478" y="14088"/>
                </a:lnTo>
                <a:lnTo>
                  <a:pt x="4356" y="14234"/>
                </a:lnTo>
                <a:lnTo>
                  <a:pt x="4259" y="14405"/>
                </a:lnTo>
                <a:lnTo>
                  <a:pt x="4161" y="14307"/>
                </a:lnTo>
                <a:lnTo>
                  <a:pt x="4064" y="14186"/>
                </a:lnTo>
                <a:lnTo>
                  <a:pt x="3918" y="13942"/>
                </a:lnTo>
                <a:lnTo>
                  <a:pt x="3894" y="13942"/>
                </a:lnTo>
                <a:lnTo>
                  <a:pt x="3869" y="13967"/>
                </a:lnTo>
                <a:lnTo>
                  <a:pt x="3869" y="14186"/>
                </a:lnTo>
                <a:lnTo>
                  <a:pt x="3894" y="14380"/>
                </a:lnTo>
                <a:lnTo>
                  <a:pt x="3967" y="14575"/>
                </a:lnTo>
                <a:lnTo>
                  <a:pt x="4015" y="14648"/>
                </a:lnTo>
                <a:lnTo>
                  <a:pt x="4088" y="14721"/>
                </a:lnTo>
                <a:lnTo>
                  <a:pt x="3821" y="15329"/>
                </a:lnTo>
                <a:lnTo>
                  <a:pt x="3772" y="15281"/>
                </a:lnTo>
                <a:lnTo>
                  <a:pt x="3699" y="15110"/>
                </a:lnTo>
                <a:lnTo>
                  <a:pt x="3650" y="14916"/>
                </a:lnTo>
                <a:lnTo>
                  <a:pt x="3602" y="14794"/>
                </a:lnTo>
                <a:lnTo>
                  <a:pt x="3553" y="14672"/>
                </a:lnTo>
                <a:lnTo>
                  <a:pt x="3456" y="14551"/>
                </a:lnTo>
                <a:lnTo>
                  <a:pt x="3407" y="14526"/>
                </a:lnTo>
                <a:lnTo>
                  <a:pt x="3358" y="14478"/>
                </a:lnTo>
                <a:lnTo>
                  <a:pt x="3334" y="14502"/>
                </a:lnTo>
                <a:lnTo>
                  <a:pt x="3310" y="14526"/>
                </a:lnTo>
                <a:lnTo>
                  <a:pt x="3285" y="14794"/>
                </a:lnTo>
                <a:lnTo>
                  <a:pt x="3310" y="15013"/>
                </a:lnTo>
                <a:lnTo>
                  <a:pt x="3334" y="15208"/>
                </a:lnTo>
                <a:lnTo>
                  <a:pt x="3358" y="15354"/>
                </a:lnTo>
                <a:lnTo>
                  <a:pt x="3431" y="15475"/>
                </a:lnTo>
                <a:lnTo>
                  <a:pt x="3504" y="15597"/>
                </a:lnTo>
                <a:lnTo>
                  <a:pt x="3626" y="15694"/>
                </a:lnTo>
                <a:lnTo>
                  <a:pt x="3480" y="15865"/>
                </a:lnTo>
                <a:lnTo>
                  <a:pt x="3334" y="16035"/>
                </a:lnTo>
                <a:lnTo>
                  <a:pt x="3358" y="15986"/>
                </a:lnTo>
                <a:lnTo>
                  <a:pt x="3358" y="15913"/>
                </a:lnTo>
                <a:lnTo>
                  <a:pt x="3358" y="15865"/>
                </a:lnTo>
                <a:lnTo>
                  <a:pt x="3334" y="15816"/>
                </a:lnTo>
                <a:lnTo>
                  <a:pt x="3188" y="15621"/>
                </a:lnTo>
                <a:lnTo>
                  <a:pt x="3091" y="15402"/>
                </a:lnTo>
                <a:lnTo>
                  <a:pt x="2920" y="14940"/>
                </a:lnTo>
                <a:lnTo>
                  <a:pt x="2896" y="14916"/>
                </a:lnTo>
                <a:lnTo>
                  <a:pt x="2872" y="14916"/>
                </a:lnTo>
                <a:lnTo>
                  <a:pt x="2847" y="14940"/>
                </a:lnTo>
                <a:lnTo>
                  <a:pt x="2823" y="15232"/>
                </a:lnTo>
                <a:lnTo>
                  <a:pt x="2823" y="15378"/>
                </a:lnTo>
                <a:lnTo>
                  <a:pt x="2823" y="15524"/>
                </a:lnTo>
                <a:lnTo>
                  <a:pt x="2872" y="15670"/>
                </a:lnTo>
                <a:lnTo>
                  <a:pt x="2896" y="15792"/>
                </a:lnTo>
                <a:lnTo>
                  <a:pt x="2969" y="15938"/>
                </a:lnTo>
                <a:lnTo>
                  <a:pt x="3066" y="16059"/>
                </a:lnTo>
                <a:lnTo>
                  <a:pt x="3164" y="16108"/>
                </a:lnTo>
                <a:lnTo>
                  <a:pt x="3237" y="16108"/>
                </a:lnTo>
                <a:lnTo>
                  <a:pt x="3115" y="16181"/>
                </a:lnTo>
                <a:lnTo>
                  <a:pt x="2993" y="16230"/>
                </a:lnTo>
                <a:lnTo>
                  <a:pt x="2872" y="16254"/>
                </a:lnTo>
                <a:lnTo>
                  <a:pt x="2726" y="16278"/>
                </a:lnTo>
                <a:lnTo>
                  <a:pt x="2774" y="16181"/>
                </a:lnTo>
                <a:lnTo>
                  <a:pt x="2750" y="16132"/>
                </a:lnTo>
                <a:lnTo>
                  <a:pt x="2750" y="16084"/>
                </a:lnTo>
                <a:lnTo>
                  <a:pt x="2555" y="15646"/>
                </a:lnTo>
                <a:lnTo>
                  <a:pt x="2458" y="15427"/>
                </a:lnTo>
                <a:lnTo>
                  <a:pt x="2336" y="15232"/>
                </a:lnTo>
                <a:lnTo>
                  <a:pt x="2312" y="15208"/>
                </a:lnTo>
                <a:lnTo>
                  <a:pt x="2263" y="15232"/>
                </a:lnTo>
                <a:lnTo>
                  <a:pt x="2190" y="15354"/>
                </a:lnTo>
                <a:lnTo>
                  <a:pt x="2166" y="15500"/>
                </a:lnTo>
                <a:lnTo>
                  <a:pt x="2166" y="15621"/>
                </a:lnTo>
                <a:lnTo>
                  <a:pt x="2190" y="15767"/>
                </a:lnTo>
                <a:lnTo>
                  <a:pt x="2263" y="16035"/>
                </a:lnTo>
                <a:lnTo>
                  <a:pt x="2385" y="16278"/>
                </a:lnTo>
                <a:lnTo>
                  <a:pt x="2166" y="16230"/>
                </a:lnTo>
                <a:lnTo>
                  <a:pt x="1971" y="16132"/>
                </a:lnTo>
                <a:lnTo>
                  <a:pt x="1971" y="16059"/>
                </a:lnTo>
                <a:lnTo>
                  <a:pt x="1874" y="15573"/>
                </a:lnTo>
                <a:lnTo>
                  <a:pt x="1850" y="15475"/>
                </a:lnTo>
                <a:lnTo>
                  <a:pt x="1777" y="15402"/>
                </a:lnTo>
                <a:lnTo>
                  <a:pt x="1704" y="15329"/>
                </a:lnTo>
                <a:lnTo>
                  <a:pt x="1606" y="15305"/>
                </a:lnTo>
                <a:lnTo>
                  <a:pt x="1558" y="15305"/>
                </a:lnTo>
                <a:lnTo>
                  <a:pt x="1533" y="15354"/>
                </a:lnTo>
                <a:lnTo>
                  <a:pt x="1509" y="15451"/>
                </a:lnTo>
                <a:lnTo>
                  <a:pt x="1485" y="15548"/>
                </a:lnTo>
                <a:lnTo>
                  <a:pt x="1509" y="15767"/>
                </a:lnTo>
                <a:lnTo>
                  <a:pt x="1509" y="15792"/>
                </a:lnTo>
                <a:lnTo>
                  <a:pt x="1387" y="15646"/>
                </a:lnTo>
                <a:lnTo>
                  <a:pt x="1266" y="15500"/>
                </a:lnTo>
                <a:lnTo>
                  <a:pt x="1144" y="15329"/>
                </a:lnTo>
                <a:lnTo>
                  <a:pt x="1047" y="15135"/>
                </a:lnTo>
                <a:lnTo>
                  <a:pt x="876" y="14770"/>
                </a:lnTo>
                <a:lnTo>
                  <a:pt x="779" y="14405"/>
                </a:lnTo>
                <a:lnTo>
                  <a:pt x="730" y="14234"/>
                </a:lnTo>
                <a:lnTo>
                  <a:pt x="706" y="14040"/>
                </a:lnTo>
                <a:lnTo>
                  <a:pt x="706" y="13869"/>
                </a:lnTo>
                <a:lnTo>
                  <a:pt x="730" y="13699"/>
                </a:lnTo>
                <a:lnTo>
                  <a:pt x="779" y="13529"/>
                </a:lnTo>
                <a:lnTo>
                  <a:pt x="828" y="13358"/>
                </a:lnTo>
                <a:lnTo>
                  <a:pt x="925" y="13212"/>
                </a:lnTo>
                <a:lnTo>
                  <a:pt x="1047" y="13066"/>
                </a:lnTo>
                <a:lnTo>
                  <a:pt x="1168" y="12969"/>
                </a:lnTo>
                <a:lnTo>
                  <a:pt x="1314" y="12872"/>
                </a:lnTo>
                <a:lnTo>
                  <a:pt x="1606" y="12726"/>
                </a:lnTo>
                <a:lnTo>
                  <a:pt x="1923" y="12580"/>
                </a:lnTo>
                <a:lnTo>
                  <a:pt x="2239" y="12458"/>
                </a:lnTo>
                <a:lnTo>
                  <a:pt x="2507" y="12288"/>
                </a:lnTo>
                <a:lnTo>
                  <a:pt x="2726" y="12118"/>
                </a:lnTo>
                <a:lnTo>
                  <a:pt x="2896" y="11899"/>
                </a:lnTo>
                <a:lnTo>
                  <a:pt x="2945" y="11777"/>
                </a:lnTo>
                <a:lnTo>
                  <a:pt x="2993" y="11680"/>
                </a:lnTo>
                <a:lnTo>
                  <a:pt x="3018" y="11558"/>
                </a:lnTo>
                <a:lnTo>
                  <a:pt x="3042" y="11436"/>
                </a:lnTo>
                <a:lnTo>
                  <a:pt x="3042" y="11315"/>
                </a:lnTo>
                <a:lnTo>
                  <a:pt x="3018" y="11193"/>
                </a:lnTo>
                <a:lnTo>
                  <a:pt x="2969" y="11047"/>
                </a:lnTo>
                <a:lnTo>
                  <a:pt x="2896" y="10925"/>
                </a:lnTo>
                <a:lnTo>
                  <a:pt x="2823" y="10804"/>
                </a:lnTo>
                <a:lnTo>
                  <a:pt x="2701" y="10682"/>
                </a:lnTo>
                <a:lnTo>
                  <a:pt x="2361" y="10341"/>
                </a:lnTo>
                <a:lnTo>
                  <a:pt x="1996" y="10025"/>
                </a:lnTo>
                <a:lnTo>
                  <a:pt x="1655" y="9709"/>
                </a:lnTo>
                <a:lnTo>
                  <a:pt x="1290" y="9392"/>
                </a:lnTo>
                <a:lnTo>
                  <a:pt x="1095" y="9149"/>
                </a:lnTo>
                <a:lnTo>
                  <a:pt x="901" y="8906"/>
                </a:lnTo>
                <a:lnTo>
                  <a:pt x="706" y="8662"/>
                </a:lnTo>
                <a:lnTo>
                  <a:pt x="487" y="8443"/>
                </a:lnTo>
                <a:lnTo>
                  <a:pt x="925" y="7932"/>
                </a:lnTo>
                <a:lnTo>
                  <a:pt x="1363" y="7397"/>
                </a:lnTo>
                <a:lnTo>
                  <a:pt x="1777" y="6886"/>
                </a:lnTo>
                <a:lnTo>
                  <a:pt x="2239" y="6375"/>
                </a:lnTo>
                <a:lnTo>
                  <a:pt x="2458" y="6156"/>
                </a:lnTo>
                <a:lnTo>
                  <a:pt x="2604" y="6059"/>
                </a:lnTo>
                <a:lnTo>
                  <a:pt x="2750" y="5961"/>
                </a:lnTo>
                <a:lnTo>
                  <a:pt x="2896" y="5888"/>
                </a:lnTo>
                <a:lnTo>
                  <a:pt x="3042" y="5840"/>
                </a:lnTo>
                <a:lnTo>
                  <a:pt x="3212" y="5815"/>
                </a:lnTo>
                <a:lnTo>
                  <a:pt x="3358" y="5815"/>
                </a:lnTo>
                <a:lnTo>
                  <a:pt x="3456" y="5864"/>
                </a:lnTo>
                <a:lnTo>
                  <a:pt x="3529" y="5888"/>
                </a:lnTo>
                <a:lnTo>
                  <a:pt x="3675" y="6010"/>
                </a:lnTo>
                <a:lnTo>
                  <a:pt x="3796" y="6156"/>
                </a:lnTo>
                <a:lnTo>
                  <a:pt x="3894" y="6326"/>
                </a:lnTo>
                <a:lnTo>
                  <a:pt x="4113" y="6667"/>
                </a:lnTo>
                <a:lnTo>
                  <a:pt x="4307" y="7032"/>
                </a:lnTo>
                <a:lnTo>
                  <a:pt x="4502" y="7373"/>
                </a:lnTo>
                <a:lnTo>
                  <a:pt x="4624" y="7543"/>
                </a:lnTo>
                <a:lnTo>
                  <a:pt x="4745" y="7713"/>
                </a:lnTo>
                <a:lnTo>
                  <a:pt x="4916" y="7859"/>
                </a:lnTo>
                <a:lnTo>
                  <a:pt x="5110" y="7981"/>
                </a:lnTo>
                <a:lnTo>
                  <a:pt x="5305" y="8054"/>
                </a:lnTo>
                <a:lnTo>
                  <a:pt x="5500" y="8103"/>
                </a:lnTo>
                <a:lnTo>
                  <a:pt x="5913" y="8103"/>
                </a:lnTo>
                <a:lnTo>
                  <a:pt x="6132" y="8054"/>
                </a:lnTo>
                <a:lnTo>
                  <a:pt x="6351" y="7981"/>
                </a:lnTo>
                <a:lnTo>
                  <a:pt x="6643" y="7859"/>
                </a:lnTo>
                <a:lnTo>
                  <a:pt x="6935" y="7713"/>
                </a:lnTo>
                <a:lnTo>
                  <a:pt x="7227" y="7519"/>
                </a:lnTo>
                <a:lnTo>
                  <a:pt x="7470" y="7324"/>
                </a:lnTo>
                <a:lnTo>
                  <a:pt x="7689" y="7105"/>
                </a:lnTo>
                <a:lnTo>
                  <a:pt x="7884" y="6837"/>
                </a:lnTo>
                <a:lnTo>
                  <a:pt x="8054" y="6570"/>
                </a:lnTo>
                <a:lnTo>
                  <a:pt x="8176" y="6253"/>
                </a:lnTo>
                <a:lnTo>
                  <a:pt x="8249" y="5937"/>
                </a:lnTo>
                <a:lnTo>
                  <a:pt x="8273" y="5645"/>
                </a:lnTo>
                <a:lnTo>
                  <a:pt x="8225" y="5353"/>
                </a:lnTo>
                <a:lnTo>
                  <a:pt x="8127" y="5110"/>
                </a:lnTo>
                <a:lnTo>
                  <a:pt x="7981" y="4866"/>
                </a:lnTo>
                <a:lnTo>
                  <a:pt x="7787" y="4672"/>
                </a:lnTo>
                <a:lnTo>
                  <a:pt x="7568" y="4501"/>
                </a:lnTo>
                <a:lnTo>
                  <a:pt x="7276" y="4355"/>
                </a:lnTo>
                <a:lnTo>
                  <a:pt x="7008" y="4234"/>
                </a:lnTo>
                <a:lnTo>
                  <a:pt x="6716" y="4137"/>
                </a:lnTo>
                <a:lnTo>
                  <a:pt x="6424" y="4039"/>
                </a:lnTo>
                <a:lnTo>
                  <a:pt x="6156" y="3918"/>
                </a:lnTo>
                <a:lnTo>
                  <a:pt x="6059" y="3845"/>
                </a:lnTo>
                <a:lnTo>
                  <a:pt x="5986" y="3772"/>
                </a:lnTo>
                <a:lnTo>
                  <a:pt x="5913" y="3699"/>
                </a:lnTo>
                <a:lnTo>
                  <a:pt x="5864" y="3626"/>
                </a:lnTo>
                <a:lnTo>
                  <a:pt x="5816" y="3455"/>
                </a:lnTo>
                <a:lnTo>
                  <a:pt x="5791" y="3261"/>
                </a:lnTo>
                <a:lnTo>
                  <a:pt x="5816" y="3066"/>
                </a:lnTo>
                <a:lnTo>
                  <a:pt x="5864" y="2896"/>
                </a:lnTo>
                <a:lnTo>
                  <a:pt x="5962" y="2701"/>
                </a:lnTo>
                <a:lnTo>
                  <a:pt x="6059" y="2531"/>
                </a:lnTo>
                <a:lnTo>
                  <a:pt x="6302" y="2214"/>
                </a:lnTo>
                <a:lnTo>
                  <a:pt x="6594" y="1898"/>
                </a:lnTo>
                <a:lnTo>
                  <a:pt x="6911" y="1630"/>
                </a:lnTo>
                <a:lnTo>
                  <a:pt x="7227" y="1363"/>
                </a:lnTo>
                <a:lnTo>
                  <a:pt x="7592" y="1119"/>
                </a:lnTo>
                <a:lnTo>
                  <a:pt x="7957" y="900"/>
                </a:lnTo>
                <a:lnTo>
                  <a:pt x="8322" y="706"/>
                </a:lnTo>
                <a:lnTo>
                  <a:pt x="8687" y="511"/>
                </a:lnTo>
                <a:close/>
                <a:moveTo>
                  <a:pt x="8590" y="0"/>
                </a:moveTo>
                <a:lnTo>
                  <a:pt x="8541" y="24"/>
                </a:lnTo>
                <a:lnTo>
                  <a:pt x="8176" y="219"/>
                </a:lnTo>
                <a:lnTo>
                  <a:pt x="7811" y="414"/>
                </a:lnTo>
                <a:lnTo>
                  <a:pt x="7470" y="608"/>
                </a:lnTo>
                <a:lnTo>
                  <a:pt x="7130" y="827"/>
                </a:lnTo>
                <a:lnTo>
                  <a:pt x="6813" y="1071"/>
                </a:lnTo>
                <a:lnTo>
                  <a:pt x="6497" y="1314"/>
                </a:lnTo>
                <a:lnTo>
                  <a:pt x="6205" y="1606"/>
                </a:lnTo>
                <a:lnTo>
                  <a:pt x="5913" y="1874"/>
                </a:lnTo>
                <a:lnTo>
                  <a:pt x="5694" y="2117"/>
                </a:lnTo>
                <a:lnTo>
                  <a:pt x="5524" y="2360"/>
                </a:lnTo>
                <a:lnTo>
                  <a:pt x="5378" y="2628"/>
                </a:lnTo>
                <a:lnTo>
                  <a:pt x="5281" y="2920"/>
                </a:lnTo>
                <a:lnTo>
                  <a:pt x="5256" y="3066"/>
                </a:lnTo>
                <a:lnTo>
                  <a:pt x="5232" y="3212"/>
                </a:lnTo>
                <a:lnTo>
                  <a:pt x="5232" y="3382"/>
                </a:lnTo>
                <a:lnTo>
                  <a:pt x="5256" y="3528"/>
                </a:lnTo>
                <a:lnTo>
                  <a:pt x="5281" y="3650"/>
                </a:lnTo>
                <a:lnTo>
                  <a:pt x="5354" y="3796"/>
                </a:lnTo>
                <a:lnTo>
                  <a:pt x="5427" y="3942"/>
                </a:lnTo>
                <a:lnTo>
                  <a:pt x="5524" y="4064"/>
                </a:lnTo>
                <a:lnTo>
                  <a:pt x="5645" y="4185"/>
                </a:lnTo>
                <a:lnTo>
                  <a:pt x="5767" y="4283"/>
                </a:lnTo>
                <a:lnTo>
                  <a:pt x="6035" y="4428"/>
                </a:lnTo>
                <a:lnTo>
                  <a:pt x="6327" y="4550"/>
                </a:lnTo>
                <a:lnTo>
                  <a:pt x="6643" y="4647"/>
                </a:lnTo>
                <a:lnTo>
                  <a:pt x="6935" y="4745"/>
                </a:lnTo>
                <a:lnTo>
                  <a:pt x="7203" y="4891"/>
                </a:lnTo>
                <a:lnTo>
                  <a:pt x="7349" y="4964"/>
                </a:lnTo>
                <a:lnTo>
                  <a:pt x="7446" y="5061"/>
                </a:lnTo>
                <a:lnTo>
                  <a:pt x="7543" y="5158"/>
                </a:lnTo>
                <a:lnTo>
                  <a:pt x="7641" y="5280"/>
                </a:lnTo>
                <a:lnTo>
                  <a:pt x="7689" y="5377"/>
                </a:lnTo>
                <a:lnTo>
                  <a:pt x="7714" y="5475"/>
                </a:lnTo>
                <a:lnTo>
                  <a:pt x="7738" y="5669"/>
                </a:lnTo>
                <a:lnTo>
                  <a:pt x="7714" y="5864"/>
                </a:lnTo>
                <a:lnTo>
                  <a:pt x="7665" y="6083"/>
                </a:lnTo>
                <a:lnTo>
                  <a:pt x="7592" y="6278"/>
                </a:lnTo>
                <a:lnTo>
                  <a:pt x="7495" y="6472"/>
                </a:lnTo>
                <a:lnTo>
                  <a:pt x="7373" y="6643"/>
                </a:lnTo>
                <a:lnTo>
                  <a:pt x="7251" y="6789"/>
                </a:lnTo>
                <a:lnTo>
                  <a:pt x="7105" y="6910"/>
                </a:lnTo>
                <a:lnTo>
                  <a:pt x="6959" y="7056"/>
                </a:lnTo>
                <a:lnTo>
                  <a:pt x="6789" y="7154"/>
                </a:lnTo>
                <a:lnTo>
                  <a:pt x="6619" y="7275"/>
                </a:lnTo>
                <a:lnTo>
                  <a:pt x="6254" y="7446"/>
                </a:lnTo>
                <a:lnTo>
                  <a:pt x="5864" y="7567"/>
                </a:lnTo>
                <a:lnTo>
                  <a:pt x="5767" y="7592"/>
                </a:lnTo>
                <a:lnTo>
                  <a:pt x="5645" y="7592"/>
                </a:lnTo>
                <a:lnTo>
                  <a:pt x="5548" y="7567"/>
                </a:lnTo>
                <a:lnTo>
                  <a:pt x="5451" y="7543"/>
                </a:lnTo>
                <a:lnTo>
                  <a:pt x="5281" y="7446"/>
                </a:lnTo>
                <a:lnTo>
                  <a:pt x="5135" y="7300"/>
                </a:lnTo>
                <a:lnTo>
                  <a:pt x="4989" y="7154"/>
                </a:lnTo>
                <a:lnTo>
                  <a:pt x="4891" y="6959"/>
                </a:lnTo>
                <a:lnTo>
                  <a:pt x="4672" y="6594"/>
                </a:lnTo>
                <a:lnTo>
                  <a:pt x="4502" y="6253"/>
                </a:lnTo>
                <a:lnTo>
                  <a:pt x="4283" y="5888"/>
                </a:lnTo>
                <a:lnTo>
                  <a:pt x="4161" y="5742"/>
                </a:lnTo>
                <a:lnTo>
                  <a:pt x="4040" y="5596"/>
                </a:lnTo>
                <a:lnTo>
                  <a:pt x="3869" y="5475"/>
                </a:lnTo>
                <a:lnTo>
                  <a:pt x="3699" y="5377"/>
                </a:lnTo>
                <a:lnTo>
                  <a:pt x="3577" y="5304"/>
                </a:lnTo>
                <a:lnTo>
                  <a:pt x="3456" y="5280"/>
                </a:lnTo>
                <a:lnTo>
                  <a:pt x="3334" y="5256"/>
                </a:lnTo>
                <a:lnTo>
                  <a:pt x="3188" y="5256"/>
                </a:lnTo>
                <a:lnTo>
                  <a:pt x="2945" y="5304"/>
                </a:lnTo>
                <a:lnTo>
                  <a:pt x="2701" y="5377"/>
                </a:lnTo>
                <a:lnTo>
                  <a:pt x="2458" y="5499"/>
                </a:lnTo>
                <a:lnTo>
                  <a:pt x="2239" y="5645"/>
                </a:lnTo>
                <a:lnTo>
                  <a:pt x="2044" y="5815"/>
                </a:lnTo>
                <a:lnTo>
                  <a:pt x="1850" y="5986"/>
                </a:lnTo>
                <a:lnTo>
                  <a:pt x="1606" y="6229"/>
                </a:lnTo>
                <a:lnTo>
                  <a:pt x="1387" y="6521"/>
                </a:lnTo>
                <a:lnTo>
                  <a:pt x="998" y="7081"/>
                </a:lnTo>
                <a:lnTo>
                  <a:pt x="730" y="7397"/>
                </a:lnTo>
                <a:lnTo>
                  <a:pt x="487" y="7713"/>
                </a:lnTo>
                <a:lnTo>
                  <a:pt x="244" y="8030"/>
                </a:lnTo>
                <a:lnTo>
                  <a:pt x="25" y="8395"/>
                </a:lnTo>
                <a:lnTo>
                  <a:pt x="0" y="8492"/>
                </a:lnTo>
                <a:lnTo>
                  <a:pt x="25" y="8565"/>
                </a:lnTo>
                <a:lnTo>
                  <a:pt x="98" y="8638"/>
                </a:lnTo>
                <a:lnTo>
                  <a:pt x="171" y="8662"/>
                </a:lnTo>
                <a:lnTo>
                  <a:pt x="341" y="8906"/>
                </a:lnTo>
                <a:lnTo>
                  <a:pt x="487" y="9149"/>
                </a:lnTo>
                <a:lnTo>
                  <a:pt x="730" y="9441"/>
                </a:lnTo>
                <a:lnTo>
                  <a:pt x="974" y="9709"/>
                </a:lnTo>
                <a:lnTo>
                  <a:pt x="1290" y="10049"/>
                </a:lnTo>
                <a:lnTo>
                  <a:pt x="1655" y="10390"/>
                </a:lnTo>
                <a:lnTo>
                  <a:pt x="2361" y="10998"/>
                </a:lnTo>
                <a:lnTo>
                  <a:pt x="2458" y="11120"/>
                </a:lnTo>
                <a:lnTo>
                  <a:pt x="2531" y="11217"/>
                </a:lnTo>
                <a:lnTo>
                  <a:pt x="2580" y="11290"/>
                </a:lnTo>
                <a:lnTo>
                  <a:pt x="2580" y="11388"/>
                </a:lnTo>
                <a:lnTo>
                  <a:pt x="2580" y="11485"/>
                </a:lnTo>
                <a:lnTo>
                  <a:pt x="2531" y="11582"/>
                </a:lnTo>
                <a:lnTo>
                  <a:pt x="2482" y="11655"/>
                </a:lnTo>
                <a:lnTo>
                  <a:pt x="2409" y="11728"/>
                </a:lnTo>
                <a:lnTo>
                  <a:pt x="2239" y="11874"/>
                </a:lnTo>
                <a:lnTo>
                  <a:pt x="2044" y="11996"/>
                </a:lnTo>
                <a:lnTo>
                  <a:pt x="1655" y="12191"/>
                </a:lnTo>
                <a:lnTo>
                  <a:pt x="1387" y="12312"/>
                </a:lnTo>
                <a:lnTo>
                  <a:pt x="1095" y="12458"/>
                </a:lnTo>
                <a:lnTo>
                  <a:pt x="852" y="12604"/>
                </a:lnTo>
                <a:lnTo>
                  <a:pt x="609" y="12799"/>
                </a:lnTo>
                <a:lnTo>
                  <a:pt x="511" y="12920"/>
                </a:lnTo>
                <a:lnTo>
                  <a:pt x="438" y="13042"/>
                </a:lnTo>
                <a:lnTo>
                  <a:pt x="365" y="13164"/>
                </a:lnTo>
                <a:lnTo>
                  <a:pt x="317" y="13285"/>
                </a:lnTo>
                <a:lnTo>
                  <a:pt x="244" y="13577"/>
                </a:lnTo>
                <a:lnTo>
                  <a:pt x="219" y="13869"/>
                </a:lnTo>
                <a:lnTo>
                  <a:pt x="244" y="14161"/>
                </a:lnTo>
                <a:lnTo>
                  <a:pt x="268" y="14453"/>
                </a:lnTo>
                <a:lnTo>
                  <a:pt x="341" y="14745"/>
                </a:lnTo>
                <a:lnTo>
                  <a:pt x="438" y="15013"/>
                </a:lnTo>
                <a:lnTo>
                  <a:pt x="536" y="15281"/>
                </a:lnTo>
                <a:lnTo>
                  <a:pt x="682" y="15524"/>
                </a:lnTo>
                <a:lnTo>
                  <a:pt x="852" y="15767"/>
                </a:lnTo>
                <a:lnTo>
                  <a:pt x="1022" y="16011"/>
                </a:lnTo>
                <a:lnTo>
                  <a:pt x="1241" y="16205"/>
                </a:lnTo>
                <a:lnTo>
                  <a:pt x="1460" y="16400"/>
                </a:lnTo>
                <a:lnTo>
                  <a:pt x="1704" y="16546"/>
                </a:lnTo>
                <a:lnTo>
                  <a:pt x="1971" y="16668"/>
                </a:lnTo>
                <a:lnTo>
                  <a:pt x="2190" y="16741"/>
                </a:lnTo>
                <a:lnTo>
                  <a:pt x="2434" y="16765"/>
                </a:lnTo>
                <a:lnTo>
                  <a:pt x="2653" y="16789"/>
                </a:lnTo>
                <a:lnTo>
                  <a:pt x="2896" y="16765"/>
                </a:lnTo>
                <a:lnTo>
                  <a:pt x="3115" y="16716"/>
                </a:lnTo>
                <a:lnTo>
                  <a:pt x="3334" y="16643"/>
                </a:lnTo>
                <a:lnTo>
                  <a:pt x="3529" y="16522"/>
                </a:lnTo>
                <a:lnTo>
                  <a:pt x="3723" y="16351"/>
                </a:lnTo>
                <a:lnTo>
                  <a:pt x="3869" y="16205"/>
                </a:lnTo>
                <a:lnTo>
                  <a:pt x="3991" y="16035"/>
                </a:lnTo>
                <a:lnTo>
                  <a:pt x="4113" y="15840"/>
                </a:lnTo>
                <a:lnTo>
                  <a:pt x="4210" y="15646"/>
                </a:lnTo>
                <a:lnTo>
                  <a:pt x="4405" y="15256"/>
                </a:lnTo>
                <a:lnTo>
                  <a:pt x="4575" y="14867"/>
                </a:lnTo>
                <a:lnTo>
                  <a:pt x="4697" y="14648"/>
                </a:lnTo>
                <a:lnTo>
                  <a:pt x="4818" y="14478"/>
                </a:lnTo>
                <a:lnTo>
                  <a:pt x="4940" y="14332"/>
                </a:lnTo>
                <a:lnTo>
                  <a:pt x="5086" y="14234"/>
                </a:lnTo>
                <a:lnTo>
                  <a:pt x="5232" y="14161"/>
                </a:lnTo>
                <a:lnTo>
                  <a:pt x="5402" y="14137"/>
                </a:lnTo>
                <a:lnTo>
                  <a:pt x="5621" y="14186"/>
                </a:lnTo>
                <a:lnTo>
                  <a:pt x="5840" y="14259"/>
                </a:lnTo>
                <a:lnTo>
                  <a:pt x="6010" y="14380"/>
                </a:lnTo>
                <a:lnTo>
                  <a:pt x="6181" y="14502"/>
                </a:lnTo>
                <a:lnTo>
                  <a:pt x="6327" y="14648"/>
                </a:lnTo>
                <a:lnTo>
                  <a:pt x="6473" y="14818"/>
                </a:lnTo>
                <a:lnTo>
                  <a:pt x="6740" y="15135"/>
                </a:lnTo>
                <a:lnTo>
                  <a:pt x="7032" y="15451"/>
                </a:lnTo>
                <a:lnTo>
                  <a:pt x="7154" y="15597"/>
                </a:lnTo>
                <a:lnTo>
                  <a:pt x="7324" y="15719"/>
                </a:lnTo>
                <a:lnTo>
                  <a:pt x="7641" y="15938"/>
                </a:lnTo>
                <a:lnTo>
                  <a:pt x="7957" y="16157"/>
                </a:lnTo>
                <a:lnTo>
                  <a:pt x="8273" y="16400"/>
                </a:lnTo>
                <a:lnTo>
                  <a:pt x="8298" y="16473"/>
                </a:lnTo>
                <a:lnTo>
                  <a:pt x="8346" y="16522"/>
                </a:lnTo>
                <a:lnTo>
                  <a:pt x="8395" y="16546"/>
                </a:lnTo>
                <a:lnTo>
                  <a:pt x="8468" y="16546"/>
                </a:lnTo>
                <a:lnTo>
                  <a:pt x="8784" y="16424"/>
                </a:lnTo>
                <a:lnTo>
                  <a:pt x="9052" y="16254"/>
                </a:lnTo>
                <a:lnTo>
                  <a:pt x="9587" y="15889"/>
                </a:lnTo>
                <a:lnTo>
                  <a:pt x="9879" y="15670"/>
                </a:lnTo>
                <a:lnTo>
                  <a:pt x="10147" y="15475"/>
                </a:lnTo>
                <a:lnTo>
                  <a:pt x="10390" y="15256"/>
                </a:lnTo>
                <a:lnTo>
                  <a:pt x="10634" y="15013"/>
                </a:lnTo>
                <a:lnTo>
                  <a:pt x="10828" y="14794"/>
                </a:lnTo>
                <a:lnTo>
                  <a:pt x="10999" y="14575"/>
                </a:lnTo>
                <a:lnTo>
                  <a:pt x="11145" y="14332"/>
                </a:lnTo>
                <a:lnTo>
                  <a:pt x="11242" y="14088"/>
                </a:lnTo>
                <a:lnTo>
                  <a:pt x="11339" y="13821"/>
                </a:lnTo>
                <a:lnTo>
                  <a:pt x="11388" y="13553"/>
                </a:lnTo>
                <a:lnTo>
                  <a:pt x="11388" y="13261"/>
                </a:lnTo>
                <a:lnTo>
                  <a:pt x="11339" y="12993"/>
                </a:lnTo>
                <a:lnTo>
                  <a:pt x="11315" y="12847"/>
                </a:lnTo>
                <a:lnTo>
                  <a:pt x="11242" y="12726"/>
                </a:lnTo>
                <a:lnTo>
                  <a:pt x="11169" y="12628"/>
                </a:lnTo>
                <a:lnTo>
                  <a:pt x="11096" y="12531"/>
                </a:lnTo>
                <a:lnTo>
                  <a:pt x="10877" y="12361"/>
                </a:lnTo>
                <a:lnTo>
                  <a:pt x="10658" y="12239"/>
                </a:lnTo>
                <a:lnTo>
                  <a:pt x="10390" y="12118"/>
                </a:lnTo>
                <a:lnTo>
                  <a:pt x="10147" y="12045"/>
                </a:lnTo>
                <a:lnTo>
                  <a:pt x="9879" y="11947"/>
                </a:lnTo>
                <a:lnTo>
                  <a:pt x="9636" y="11850"/>
                </a:lnTo>
                <a:lnTo>
                  <a:pt x="9466" y="11753"/>
                </a:lnTo>
                <a:lnTo>
                  <a:pt x="9320" y="11631"/>
                </a:lnTo>
                <a:lnTo>
                  <a:pt x="9222" y="11485"/>
                </a:lnTo>
                <a:lnTo>
                  <a:pt x="9149" y="11315"/>
                </a:lnTo>
                <a:lnTo>
                  <a:pt x="9125" y="11169"/>
                </a:lnTo>
                <a:lnTo>
                  <a:pt x="9101" y="10974"/>
                </a:lnTo>
                <a:lnTo>
                  <a:pt x="9125" y="10804"/>
                </a:lnTo>
                <a:lnTo>
                  <a:pt x="9149" y="10633"/>
                </a:lnTo>
                <a:lnTo>
                  <a:pt x="9198" y="10439"/>
                </a:lnTo>
                <a:lnTo>
                  <a:pt x="9271" y="10268"/>
                </a:lnTo>
                <a:lnTo>
                  <a:pt x="9466" y="9903"/>
                </a:lnTo>
                <a:lnTo>
                  <a:pt x="9685" y="9611"/>
                </a:lnTo>
                <a:lnTo>
                  <a:pt x="9928" y="9368"/>
                </a:lnTo>
                <a:lnTo>
                  <a:pt x="10074" y="9246"/>
                </a:lnTo>
                <a:lnTo>
                  <a:pt x="10244" y="9149"/>
                </a:lnTo>
                <a:lnTo>
                  <a:pt x="10415" y="9076"/>
                </a:lnTo>
                <a:lnTo>
                  <a:pt x="10609" y="9003"/>
                </a:lnTo>
                <a:lnTo>
                  <a:pt x="10804" y="8954"/>
                </a:lnTo>
                <a:lnTo>
                  <a:pt x="10999" y="8930"/>
                </a:lnTo>
                <a:lnTo>
                  <a:pt x="11193" y="8930"/>
                </a:lnTo>
                <a:lnTo>
                  <a:pt x="11388" y="8954"/>
                </a:lnTo>
                <a:lnTo>
                  <a:pt x="11583" y="8979"/>
                </a:lnTo>
                <a:lnTo>
                  <a:pt x="11729" y="9052"/>
                </a:lnTo>
                <a:lnTo>
                  <a:pt x="11875" y="9149"/>
                </a:lnTo>
                <a:lnTo>
                  <a:pt x="11996" y="9271"/>
                </a:lnTo>
                <a:lnTo>
                  <a:pt x="12118" y="9417"/>
                </a:lnTo>
                <a:lnTo>
                  <a:pt x="12215" y="9563"/>
                </a:lnTo>
                <a:lnTo>
                  <a:pt x="12361" y="9903"/>
                </a:lnTo>
                <a:lnTo>
                  <a:pt x="12580" y="10390"/>
                </a:lnTo>
                <a:lnTo>
                  <a:pt x="12702" y="10633"/>
                </a:lnTo>
                <a:lnTo>
                  <a:pt x="12824" y="10828"/>
                </a:lnTo>
                <a:lnTo>
                  <a:pt x="12994" y="11023"/>
                </a:lnTo>
                <a:lnTo>
                  <a:pt x="13189" y="11169"/>
                </a:lnTo>
                <a:lnTo>
                  <a:pt x="13310" y="11217"/>
                </a:lnTo>
                <a:lnTo>
                  <a:pt x="13432" y="11266"/>
                </a:lnTo>
                <a:lnTo>
                  <a:pt x="13554" y="11290"/>
                </a:lnTo>
                <a:lnTo>
                  <a:pt x="13724" y="11315"/>
                </a:lnTo>
                <a:lnTo>
                  <a:pt x="13870" y="11315"/>
                </a:lnTo>
                <a:lnTo>
                  <a:pt x="14016" y="11290"/>
                </a:lnTo>
                <a:lnTo>
                  <a:pt x="14186" y="11266"/>
                </a:lnTo>
                <a:lnTo>
                  <a:pt x="14332" y="11217"/>
                </a:lnTo>
                <a:lnTo>
                  <a:pt x="14600" y="11071"/>
                </a:lnTo>
                <a:lnTo>
                  <a:pt x="14867" y="10877"/>
                </a:lnTo>
                <a:lnTo>
                  <a:pt x="15111" y="10682"/>
                </a:lnTo>
                <a:lnTo>
                  <a:pt x="15330" y="10439"/>
                </a:lnTo>
                <a:lnTo>
                  <a:pt x="15549" y="10195"/>
                </a:lnTo>
                <a:lnTo>
                  <a:pt x="15719" y="9952"/>
                </a:lnTo>
                <a:lnTo>
                  <a:pt x="16352" y="9027"/>
                </a:lnTo>
                <a:lnTo>
                  <a:pt x="16473" y="8833"/>
                </a:lnTo>
                <a:lnTo>
                  <a:pt x="16619" y="8614"/>
                </a:lnTo>
                <a:lnTo>
                  <a:pt x="16692" y="8395"/>
                </a:lnTo>
                <a:lnTo>
                  <a:pt x="16717" y="8273"/>
                </a:lnTo>
                <a:lnTo>
                  <a:pt x="16717" y="8151"/>
                </a:lnTo>
                <a:lnTo>
                  <a:pt x="16717" y="8127"/>
                </a:lnTo>
                <a:lnTo>
                  <a:pt x="16717" y="8078"/>
                </a:lnTo>
                <a:lnTo>
                  <a:pt x="16717" y="8005"/>
                </a:lnTo>
                <a:lnTo>
                  <a:pt x="16692" y="7957"/>
                </a:lnTo>
                <a:lnTo>
                  <a:pt x="16644" y="7908"/>
                </a:lnTo>
                <a:lnTo>
                  <a:pt x="16327" y="7640"/>
                </a:lnTo>
                <a:lnTo>
                  <a:pt x="16011" y="7348"/>
                </a:lnTo>
                <a:lnTo>
                  <a:pt x="15451" y="6740"/>
                </a:lnTo>
                <a:lnTo>
                  <a:pt x="15232" y="6521"/>
                </a:lnTo>
                <a:lnTo>
                  <a:pt x="14989" y="6302"/>
                </a:lnTo>
                <a:lnTo>
                  <a:pt x="14527" y="5888"/>
                </a:lnTo>
                <a:lnTo>
                  <a:pt x="14381" y="5742"/>
                </a:lnTo>
                <a:lnTo>
                  <a:pt x="14283" y="5572"/>
                </a:lnTo>
                <a:lnTo>
                  <a:pt x="14210" y="5402"/>
                </a:lnTo>
                <a:lnTo>
                  <a:pt x="14162" y="5231"/>
                </a:lnTo>
                <a:lnTo>
                  <a:pt x="14162" y="5061"/>
                </a:lnTo>
                <a:lnTo>
                  <a:pt x="14186" y="4866"/>
                </a:lnTo>
                <a:lnTo>
                  <a:pt x="14259" y="4696"/>
                </a:lnTo>
                <a:lnTo>
                  <a:pt x="14381" y="4526"/>
                </a:lnTo>
                <a:lnTo>
                  <a:pt x="14478" y="4428"/>
                </a:lnTo>
                <a:lnTo>
                  <a:pt x="14600" y="4355"/>
                </a:lnTo>
                <a:lnTo>
                  <a:pt x="14746" y="4283"/>
                </a:lnTo>
                <a:lnTo>
                  <a:pt x="14892" y="4234"/>
                </a:lnTo>
                <a:lnTo>
                  <a:pt x="15476" y="4039"/>
                </a:lnTo>
                <a:lnTo>
                  <a:pt x="15719" y="3942"/>
                </a:lnTo>
                <a:lnTo>
                  <a:pt x="15938" y="3820"/>
                </a:lnTo>
                <a:lnTo>
                  <a:pt x="16108" y="3674"/>
                </a:lnTo>
                <a:lnTo>
                  <a:pt x="16230" y="3504"/>
                </a:lnTo>
                <a:lnTo>
                  <a:pt x="16352" y="3334"/>
                </a:lnTo>
                <a:lnTo>
                  <a:pt x="16425" y="3139"/>
                </a:lnTo>
                <a:lnTo>
                  <a:pt x="16473" y="2920"/>
                </a:lnTo>
                <a:lnTo>
                  <a:pt x="16498" y="2701"/>
                </a:lnTo>
                <a:lnTo>
                  <a:pt x="16522" y="2482"/>
                </a:lnTo>
                <a:lnTo>
                  <a:pt x="16498" y="2263"/>
                </a:lnTo>
                <a:lnTo>
                  <a:pt x="16449" y="2044"/>
                </a:lnTo>
                <a:lnTo>
                  <a:pt x="16376" y="1825"/>
                </a:lnTo>
                <a:lnTo>
                  <a:pt x="16303" y="1606"/>
                </a:lnTo>
                <a:lnTo>
                  <a:pt x="16206" y="1387"/>
                </a:lnTo>
                <a:lnTo>
                  <a:pt x="16084" y="1192"/>
                </a:lnTo>
                <a:lnTo>
                  <a:pt x="15938" y="998"/>
                </a:lnTo>
                <a:lnTo>
                  <a:pt x="15768" y="779"/>
                </a:lnTo>
                <a:lnTo>
                  <a:pt x="15573" y="608"/>
                </a:lnTo>
                <a:lnTo>
                  <a:pt x="15354" y="462"/>
                </a:lnTo>
                <a:lnTo>
                  <a:pt x="15111" y="341"/>
                </a:lnTo>
                <a:lnTo>
                  <a:pt x="14892" y="268"/>
                </a:lnTo>
                <a:lnTo>
                  <a:pt x="14648" y="195"/>
                </a:lnTo>
                <a:lnTo>
                  <a:pt x="14137" y="195"/>
                </a:lnTo>
                <a:lnTo>
                  <a:pt x="13894" y="219"/>
                </a:lnTo>
                <a:lnTo>
                  <a:pt x="13675" y="292"/>
                </a:lnTo>
                <a:lnTo>
                  <a:pt x="13432" y="389"/>
                </a:lnTo>
                <a:lnTo>
                  <a:pt x="13213" y="535"/>
                </a:lnTo>
                <a:lnTo>
                  <a:pt x="13018" y="681"/>
                </a:lnTo>
                <a:lnTo>
                  <a:pt x="12848" y="876"/>
                </a:lnTo>
                <a:lnTo>
                  <a:pt x="12702" y="1095"/>
                </a:lnTo>
                <a:lnTo>
                  <a:pt x="12580" y="1338"/>
                </a:lnTo>
                <a:lnTo>
                  <a:pt x="12459" y="1630"/>
                </a:lnTo>
                <a:lnTo>
                  <a:pt x="12337" y="1898"/>
                </a:lnTo>
                <a:lnTo>
                  <a:pt x="12191" y="2166"/>
                </a:lnTo>
                <a:lnTo>
                  <a:pt x="12118" y="2287"/>
                </a:lnTo>
                <a:lnTo>
                  <a:pt x="12021" y="2385"/>
                </a:lnTo>
                <a:lnTo>
                  <a:pt x="11850" y="2531"/>
                </a:lnTo>
                <a:lnTo>
                  <a:pt x="11680" y="2579"/>
                </a:lnTo>
                <a:lnTo>
                  <a:pt x="11510" y="2604"/>
                </a:lnTo>
                <a:lnTo>
                  <a:pt x="11339" y="2579"/>
                </a:lnTo>
                <a:lnTo>
                  <a:pt x="11169" y="2506"/>
                </a:lnTo>
                <a:lnTo>
                  <a:pt x="10999" y="2433"/>
                </a:lnTo>
                <a:lnTo>
                  <a:pt x="10853" y="2312"/>
                </a:lnTo>
                <a:lnTo>
                  <a:pt x="10707" y="2190"/>
                </a:lnTo>
                <a:lnTo>
                  <a:pt x="10488" y="1947"/>
                </a:lnTo>
                <a:lnTo>
                  <a:pt x="10269" y="1679"/>
                </a:lnTo>
                <a:lnTo>
                  <a:pt x="9855" y="1168"/>
                </a:lnTo>
                <a:lnTo>
                  <a:pt x="9636" y="900"/>
                </a:lnTo>
                <a:lnTo>
                  <a:pt x="9417" y="657"/>
                </a:lnTo>
                <a:lnTo>
                  <a:pt x="9174" y="414"/>
                </a:lnTo>
                <a:lnTo>
                  <a:pt x="8906" y="219"/>
                </a:lnTo>
                <a:lnTo>
                  <a:pt x="8857" y="122"/>
                </a:lnTo>
                <a:lnTo>
                  <a:pt x="8784" y="24"/>
                </a:lnTo>
                <a:lnTo>
                  <a:pt x="8663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9AEE9"/>
              </a:solidFill>
            </a:endParaRPr>
          </a:p>
        </p:txBody>
      </p:sp>
      <p:sp>
        <p:nvSpPr>
          <p:cNvPr id="10" name="Shape 45">
            <a:extLst>
              <a:ext uri="{FF2B5EF4-FFF2-40B4-BE49-F238E27FC236}">
                <a16:creationId xmlns:a16="http://schemas.microsoft.com/office/drawing/2014/main" id="{F9B92258-9F5D-684B-B0F9-71BDA45C2149}"/>
              </a:ext>
            </a:extLst>
          </p:cNvPr>
          <p:cNvSpPr/>
          <p:nvPr/>
        </p:nvSpPr>
        <p:spPr>
          <a:xfrm>
            <a:off x="3234768" y="731548"/>
            <a:ext cx="2704994" cy="88286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4CEEE8-06CE-DC46-AE8F-C4C70D0AD2E4}"/>
              </a:ext>
            </a:extLst>
          </p:cNvPr>
          <p:cNvSpPr txBox="1"/>
          <p:nvPr/>
        </p:nvSpPr>
        <p:spPr>
          <a:xfrm>
            <a:off x="8070112" y="4689346"/>
            <a:ext cx="9569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>
                <a:solidFill>
                  <a:schemeClr val="bg1"/>
                </a:solidFill>
              </a:rPr>
              <a:t>3 of 3</a:t>
            </a:r>
          </a:p>
        </p:txBody>
      </p:sp>
    </p:spTree>
    <p:extLst>
      <p:ext uri="{BB962C8B-B14F-4D97-AF65-F5344CB8AC3E}">
        <p14:creationId xmlns:p14="http://schemas.microsoft.com/office/powerpoint/2010/main" val="285874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 idx="4294967295"/>
          </p:nvPr>
        </p:nvSpPr>
        <p:spPr>
          <a:xfrm>
            <a:off x="729228" y="93151"/>
            <a:ext cx="7733294" cy="9392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000" dirty="0">
                <a:solidFill>
                  <a:srgbClr val="0070C0"/>
                </a:solidFill>
              </a:rPr>
              <a:t>Allen R. Wazny, CPA, CA</a:t>
            </a:r>
            <a:endParaRPr sz="4000" dirty="0">
              <a:solidFill>
                <a:srgbClr val="0070C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5054EAB-D45A-9740-8221-C1550A526DD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11" y="1155376"/>
            <a:ext cx="552532" cy="461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9CAE8FF-A34E-B640-852E-B0F0EF6ED6D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69" y="1977347"/>
            <a:ext cx="549718" cy="407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963C01B-6288-904C-ACB3-08F482A5959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69" y="2680500"/>
            <a:ext cx="549717" cy="407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94BA05E-5093-E544-A64F-92EC574FB3A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697" y="2056174"/>
            <a:ext cx="549717" cy="333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19469D2-E90B-1045-A080-EA07F30A525A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126" y="4141390"/>
            <a:ext cx="389159" cy="407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A picture containing mirror&#10;&#10;Description automatically generated">
            <a:extLst>
              <a:ext uri="{FF2B5EF4-FFF2-40B4-BE49-F238E27FC236}">
                <a16:creationId xmlns:a16="http://schemas.microsoft.com/office/drawing/2014/main" id="{6D44A075-3FAF-3049-B957-13CC7DF7EBA9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27" y="3331082"/>
            <a:ext cx="549717" cy="4077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5385865-EBF6-C14B-899E-AFAAF87126DA}"/>
              </a:ext>
            </a:extLst>
          </p:cNvPr>
          <p:cNvSpPr/>
          <p:nvPr/>
        </p:nvSpPr>
        <p:spPr>
          <a:xfrm>
            <a:off x="1170122" y="1168200"/>
            <a:ext cx="2359977" cy="510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r>
              <a:rPr lang="en-GB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allenwaz@yahoo.ca</a:t>
            </a:r>
            <a:endParaRPr lang="en-CA" sz="1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allen@solarnity.io</a:t>
            </a:r>
            <a:r>
              <a:rPr lang="en-CA" sz="1800" dirty="0">
                <a:solidFill>
                  <a:schemeClr val="bg1"/>
                </a:solidFill>
              </a:rPr>
              <a:t>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896CCE-417D-C346-BB9A-711A6E2E1128}"/>
              </a:ext>
            </a:extLst>
          </p:cNvPr>
          <p:cNvSpPr/>
          <p:nvPr/>
        </p:nvSpPr>
        <p:spPr>
          <a:xfrm>
            <a:off x="1170122" y="2092200"/>
            <a:ext cx="2843940" cy="251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r>
              <a:rPr lang="en-CA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Linkedin.com</a:t>
            </a:r>
            <a:r>
              <a:rPr lang="en-CA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/in/</a:t>
            </a:r>
            <a:r>
              <a:rPr lang="en-CA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allenwazny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ED3C1DE-DAC9-EA42-8E4D-404EA0057705}"/>
              </a:ext>
            </a:extLst>
          </p:cNvPr>
          <p:cNvSpPr/>
          <p:nvPr/>
        </p:nvSpPr>
        <p:spPr>
          <a:xfrm>
            <a:off x="1170122" y="2802053"/>
            <a:ext cx="2843940" cy="251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r>
              <a:rPr lang="en-CA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@</a:t>
            </a:r>
            <a:r>
              <a:rPr lang="en-CA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allenwaz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AEF92F2-9429-D846-A154-8A82E9991EAD}"/>
              </a:ext>
            </a:extLst>
          </p:cNvPr>
          <p:cNvSpPr/>
          <p:nvPr/>
        </p:nvSpPr>
        <p:spPr>
          <a:xfrm>
            <a:off x="1170122" y="3509758"/>
            <a:ext cx="2843940" cy="251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r>
              <a:rPr lang="en-CA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@</a:t>
            </a:r>
            <a:r>
              <a:rPr lang="en-CA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allenwazny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s it possible to use WhatsApp without giving it access to your contacts  lists? - Quora">
            <a:extLst>
              <a:ext uri="{FF2B5EF4-FFF2-40B4-BE49-F238E27FC236}">
                <a16:creationId xmlns:a16="http://schemas.microsoft.com/office/drawing/2014/main" id="{F83079D0-AF43-1849-B144-E2D9908B7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130" y="1218575"/>
            <a:ext cx="945490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1A733DC-69EB-FB4B-91FB-5167E61D6C66}"/>
              </a:ext>
            </a:extLst>
          </p:cNvPr>
          <p:cNvSpPr/>
          <p:nvPr/>
        </p:nvSpPr>
        <p:spPr>
          <a:xfrm>
            <a:off x="5243593" y="1297466"/>
            <a:ext cx="2843940" cy="251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r>
              <a:rPr lang="en-CA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403-506-8465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D6911-C900-A346-8EA5-D59EFF522687}"/>
              </a:ext>
            </a:extLst>
          </p:cNvPr>
          <p:cNvSpPr/>
          <p:nvPr/>
        </p:nvSpPr>
        <p:spPr>
          <a:xfrm>
            <a:off x="5243593" y="2143959"/>
            <a:ext cx="2843940" cy="251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r>
              <a:rPr lang="en-CA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403-506-8465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6C4F49-F216-3F4A-97A1-AF02E1C039C4}"/>
              </a:ext>
            </a:extLst>
          </p:cNvPr>
          <p:cNvSpPr/>
          <p:nvPr/>
        </p:nvSpPr>
        <p:spPr>
          <a:xfrm>
            <a:off x="5243593" y="4141390"/>
            <a:ext cx="284394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r>
              <a:rPr lang="en-CA" sz="1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 </a:t>
            </a:r>
            <a:r>
              <a:rPr lang="en-CA" sz="15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Strathlea</a:t>
            </a:r>
            <a:r>
              <a:rPr lang="en-CA" sz="1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Place SW</a:t>
            </a:r>
          </a:p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endParaRPr lang="en-CA" sz="15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r>
              <a:rPr lang="en-CA" sz="1500" dirty="0">
                <a:solidFill>
                  <a:schemeClr val="bg1"/>
                </a:solidFill>
                <a:latin typeface="Times New Roman" panose="02020603050405020304" pitchFamily="18" charset="0"/>
              </a:rPr>
              <a:t>Calgary, Alberta</a:t>
            </a:r>
          </a:p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endParaRPr lang="en-CA" sz="15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r>
              <a:rPr lang="en-CA" sz="1500" dirty="0">
                <a:solidFill>
                  <a:schemeClr val="bg1"/>
                </a:solidFill>
                <a:latin typeface="Times New Roman" panose="02020603050405020304" pitchFamily="18" charset="0"/>
              </a:rPr>
              <a:t>T3H 4T5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B65A4C9-291E-9541-BEAF-0C6CDA9EE43D}"/>
              </a:ext>
            </a:extLst>
          </p:cNvPr>
          <p:cNvSpPr/>
          <p:nvPr/>
        </p:nvSpPr>
        <p:spPr>
          <a:xfrm>
            <a:off x="5272348" y="2884378"/>
            <a:ext cx="3190174" cy="25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r>
              <a:rPr lang="en-CA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https://</a:t>
            </a:r>
            <a:r>
              <a:rPr lang="en-CA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beacons.page</a:t>
            </a:r>
            <a:r>
              <a:rPr lang="en-CA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CA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allenwaz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1" name="Shape 45">
            <a:extLst>
              <a:ext uri="{FF2B5EF4-FFF2-40B4-BE49-F238E27FC236}">
                <a16:creationId xmlns:a16="http://schemas.microsoft.com/office/drawing/2014/main" id="{8C32760E-D6DB-B048-AF19-6D998C6CEC9F}"/>
              </a:ext>
            </a:extLst>
          </p:cNvPr>
          <p:cNvSpPr/>
          <p:nvPr/>
        </p:nvSpPr>
        <p:spPr>
          <a:xfrm>
            <a:off x="3234768" y="893122"/>
            <a:ext cx="2704994" cy="88286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483D78E-C4AE-2B4B-AEEE-318E0444A5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6527" y="4012990"/>
            <a:ext cx="535701" cy="608959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5F6F2C5D-23C5-AC4C-9042-F1A874D8F311}"/>
              </a:ext>
            </a:extLst>
          </p:cNvPr>
          <p:cNvSpPr/>
          <p:nvPr/>
        </p:nvSpPr>
        <p:spPr>
          <a:xfrm>
            <a:off x="1146576" y="4250378"/>
            <a:ext cx="2843940" cy="251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r>
              <a:rPr lang="en-CA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https://</a:t>
            </a:r>
            <a:r>
              <a:rPr lang="en-CA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solarnity.io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EF6FE022-9A82-CA43-B745-2457D5D9BA6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80098" y="2617689"/>
            <a:ext cx="713393" cy="713393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13E3DC-1684-FF4D-93F8-FEA8C333FD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74001" y="3463261"/>
            <a:ext cx="985408" cy="40775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2EA4277C-0063-B54D-9F52-75096798C53B}"/>
              </a:ext>
            </a:extLst>
          </p:cNvPr>
          <p:cNvSpPr/>
          <p:nvPr/>
        </p:nvSpPr>
        <p:spPr>
          <a:xfrm>
            <a:off x="5272348" y="3585490"/>
            <a:ext cx="3190174" cy="25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1100"/>
              </a:lnSpc>
              <a:tabLst>
                <a:tab pos="6629400" algn="r"/>
              </a:tabLst>
            </a:pPr>
            <a:r>
              <a:rPr lang="en-CA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https://</a:t>
            </a:r>
            <a:r>
              <a:rPr lang="en-CA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bit.ly</a:t>
            </a:r>
            <a:r>
              <a:rPr lang="en-CA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/3ikvfpr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17902</TotalTime>
  <Words>508</Words>
  <Application>Microsoft Macintosh PowerPoint</Application>
  <PresentationFormat>On-screen Show (16:9)</PresentationFormat>
  <Paragraphs>63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Wingdings</vt:lpstr>
      <vt:lpstr>Walter Turncoat</vt:lpstr>
      <vt:lpstr>Times New Roman</vt:lpstr>
      <vt:lpstr>Sniglet</vt:lpstr>
      <vt:lpstr>Ursula template</vt:lpstr>
      <vt:lpstr>Solarnity Venture Capital Outreach</vt:lpstr>
      <vt:lpstr>PowerPoint Presentation</vt:lpstr>
      <vt:lpstr>Solarnity | Allen Wazny outreach experience</vt:lpstr>
      <vt:lpstr>Solarnity | Allen Wazny outreach experience (cont)</vt:lpstr>
      <vt:lpstr>Solarnity | Allen Wazny outreach experience (cont)</vt:lpstr>
      <vt:lpstr>Allen R. Wazny, CPA, 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Dustin Pierce</dc:creator>
  <cp:lastModifiedBy>Allen</cp:lastModifiedBy>
  <cp:revision>392</cp:revision>
  <cp:lastPrinted>2018-05-05T14:43:59Z</cp:lastPrinted>
  <dcterms:modified xsi:type="dcterms:W3CDTF">2021-07-06T22:09:55Z</dcterms:modified>
</cp:coreProperties>
</file>